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 snapToGrid="0">
      <p:cViewPr varScale="1">
        <p:scale>
          <a:sx n="81" d="100"/>
          <a:sy n="81" d="100"/>
        </p:scale>
        <p:origin x="-90" y="-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6177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99973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91402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400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8460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13669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799431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7359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230887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8660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69368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EC3BB48-50B2-431E-ABFC-9F1BAB43C39E}" type="datetimeFigureOut">
              <a:rPr lang="hr-HR" smtClean="0"/>
              <a:pPr/>
              <a:t>27.3.2018.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58CB78E-FB00-4C97-874B-8285B1BD3F91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002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Strukture podataka </a:t>
            </a:r>
            <a:endParaRPr lang="hr-HR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/>
              <a:t>Algoritmi i programiranje</a:t>
            </a:r>
            <a:endParaRPr lang="hr-HR" sz="1800" dirty="0"/>
          </a:p>
        </p:txBody>
      </p:sp>
    </p:spTree>
    <p:extLst>
      <p:ext uri="{BB962C8B-B14F-4D97-AF65-F5344CB8AC3E}">
        <p14:creationId xmlns="" xmlns:p14="http://schemas.microsoft.com/office/powerpoint/2010/main" val="48008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Zadaci: 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1. Napravi strukturu automobil s 3 proizvoljna člana, tako da svi imaju različite tipove varijabli (string, float, int). Unesene vrijednosti članova (za 3 automobila) pohraniti u strukturu i nakon toga ih ispisati.</a:t>
            </a:r>
          </a:p>
          <a:p>
            <a:r>
              <a:rPr lang="hr-HR" sz="2400" dirty="0" smtClean="0"/>
              <a:t>2. Napraviti strukturu unutar strukture na način da se u prvu strukturu zapisuje stanje skladišta neke tvrtke. Za strukturu Skladište članovi su: Naziv_artikla, Proizvođač, Količina. </a:t>
            </a:r>
            <a:r>
              <a:rPr lang="hr-HR" sz="2400" dirty="0" smtClean="0"/>
              <a:t>Drugu </a:t>
            </a:r>
            <a:r>
              <a:rPr lang="hr-HR" sz="2400" dirty="0" smtClean="0"/>
              <a:t>strukturu povezati na prvu proizvoljnim bool uvjetom. Program zatim ispisuje sve vrijednosti članova strukture.</a:t>
            </a:r>
            <a:endParaRPr lang="hr-HR" sz="2400" dirty="0"/>
          </a:p>
        </p:txBody>
      </p:sp>
    </p:spTree>
    <p:extLst>
      <p:ext uri="{BB962C8B-B14F-4D97-AF65-F5344CB8AC3E}">
        <p14:creationId xmlns="" xmlns:p14="http://schemas.microsoft.com/office/powerpoint/2010/main" val="393514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Zadaci:</a:t>
            </a: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 smtClean="0"/>
              <a:t>3. </a:t>
            </a:r>
            <a:r>
              <a:rPr lang="hr-HR" sz="2400" dirty="0"/>
              <a:t>Napraviti strukturu </a:t>
            </a:r>
            <a:r>
              <a:rPr lang="hr-HR" sz="2400" i="1" dirty="0" smtClean="0"/>
              <a:t>racunalo</a:t>
            </a:r>
            <a:r>
              <a:rPr lang="hr-HR" sz="2400" dirty="0" smtClean="0"/>
              <a:t> </a:t>
            </a:r>
            <a:r>
              <a:rPr lang="hr-HR" sz="2400" dirty="0"/>
              <a:t>sa sljedećim poljima: </a:t>
            </a:r>
            <a:r>
              <a:rPr lang="hr-HR" sz="2400" dirty="0" smtClean="0"/>
              <a:t>procesor, memorija i grafička kartica. </a:t>
            </a:r>
            <a:r>
              <a:rPr lang="hr-HR" sz="2400" dirty="0"/>
              <a:t>Kreirati 3 varijable </a:t>
            </a:r>
            <a:r>
              <a:rPr lang="hr-HR" sz="2400" dirty="0" smtClean="0"/>
              <a:t>te </a:t>
            </a:r>
            <a:r>
              <a:rPr lang="hr-HR" sz="2400" dirty="0"/>
              <a:t>ih napuniti odgovarajućim podacima s tipkovnice. </a:t>
            </a:r>
            <a:r>
              <a:rPr lang="hr-HR" sz="2400" dirty="0" smtClean="0"/>
              <a:t>Pregledno </a:t>
            </a:r>
            <a:r>
              <a:rPr lang="hr-HR" sz="2400" dirty="0"/>
              <a:t>ispisati sve podatke o svakom </a:t>
            </a:r>
            <a:r>
              <a:rPr lang="hr-HR" sz="2400" dirty="0" smtClean="0"/>
              <a:t>računalu </a:t>
            </a:r>
            <a:r>
              <a:rPr lang="hr-HR" sz="2400" dirty="0"/>
              <a:t>u vlastitom retku, tj. u max 3 retka.</a:t>
            </a:r>
          </a:p>
          <a:p>
            <a:r>
              <a:rPr lang="hr-HR" sz="2400" dirty="0" smtClean="0"/>
              <a:t>4. Napraviti strukturu </a:t>
            </a:r>
            <a:r>
              <a:rPr lang="hr-HR" sz="2400" i="1" dirty="0" smtClean="0"/>
              <a:t>ucenik</a:t>
            </a:r>
            <a:r>
              <a:rPr lang="hr-HR" sz="2400" dirty="0" smtClean="0"/>
              <a:t> s 3 proizvoljna člana i strukturu </a:t>
            </a:r>
            <a:r>
              <a:rPr lang="hr-HR" sz="2400" i="1" dirty="0" smtClean="0"/>
              <a:t>skola</a:t>
            </a:r>
            <a:r>
              <a:rPr lang="hr-HR" sz="2400" dirty="0" smtClean="0"/>
              <a:t> s 2 proizvoljna člana od kojih je jedan bool uvjet i time je povezan na strukturu </a:t>
            </a:r>
            <a:r>
              <a:rPr lang="hr-HR" sz="2400" i="1" dirty="0" smtClean="0"/>
              <a:t>ucenik</a:t>
            </a:r>
            <a:r>
              <a:rPr lang="hr-HR" sz="2400" dirty="0" smtClean="0"/>
              <a:t>. Kreirati 3 varijable te ih napuniti odgovarajućim podacima s tipkovnice. Pregledno ispisati sve podatke o svakom učeniku u vlastitom retku.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771545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692" y="286603"/>
            <a:ext cx="10803988" cy="1450757"/>
          </a:xfrm>
        </p:spPr>
        <p:txBody>
          <a:bodyPr>
            <a:normAutofit/>
          </a:bodyPr>
          <a:lstStyle/>
          <a:p>
            <a:r>
              <a:rPr lang="hr-HR" sz="3600" dirty="0"/>
              <a:t> </a:t>
            </a:r>
            <a:r>
              <a:rPr lang="hr-HR" sz="3600" dirty="0" smtClean="0"/>
              <a:t>   Svrha i definiranje struktura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192" y="1845734"/>
            <a:ext cx="10232488" cy="4282504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- Nizovi ne mogu raditi istovremeno s različitim tipovima podataka (int, double, string...)</a:t>
            </a:r>
          </a:p>
          <a:p>
            <a:r>
              <a:rPr lang="hr-HR" dirty="0" smtClean="0"/>
              <a:t>- Strukturiranje i brz dohvat podataka </a:t>
            </a:r>
          </a:p>
          <a:p>
            <a:r>
              <a:rPr lang="hr-HR" dirty="0"/>
              <a:t>struct Racun{</a:t>
            </a:r>
            <a:br>
              <a:rPr lang="hr-HR" dirty="0"/>
            </a:br>
            <a:r>
              <a:rPr lang="hr-HR" dirty="0" err="1" smtClean="0"/>
              <a:t>float</a:t>
            </a:r>
            <a:r>
              <a:rPr lang="hr-HR" dirty="0" smtClean="0"/>
              <a:t> </a:t>
            </a:r>
            <a:r>
              <a:rPr lang="hr-HR" dirty="0"/>
              <a:t>stanje;</a:t>
            </a:r>
            <a:br>
              <a:rPr lang="hr-HR" dirty="0"/>
            </a:br>
            <a:r>
              <a:rPr lang="hr-HR" dirty="0" err="1" smtClean="0"/>
              <a:t>float</a:t>
            </a:r>
            <a:r>
              <a:rPr lang="hr-HR" dirty="0" smtClean="0"/>
              <a:t> </a:t>
            </a:r>
            <a:r>
              <a:rPr lang="hr-HR" dirty="0"/>
              <a:t>kamata;</a:t>
            </a:r>
            <a:br>
              <a:rPr lang="hr-HR" dirty="0"/>
            </a:br>
            <a:r>
              <a:rPr lang="hr-HR" dirty="0"/>
              <a:t>int period;</a:t>
            </a:r>
            <a:br>
              <a:rPr lang="hr-HR" dirty="0"/>
            </a:br>
            <a:r>
              <a:rPr lang="hr-HR" dirty="0"/>
              <a:t>}; </a:t>
            </a:r>
            <a:br>
              <a:rPr lang="hr-HR" dirty="0"/>
            </a:br>
            <a:r>
              <a:rPr lang="hr-HR" dirty="0"/>
              <a:t>Za svako ime člana postoji </a:t>
            </a:r>
            <a:r>
              <a:rPr lang="hr-HR" dirty="0" smtClean="0"/>
              <a:t>jedna vrijednost </a:t>
            </a:r>
            <a:r>
              <a:rPr lang="hr-HR" dirty="0"/>
              <a:t>člana, tj. stanje će imati neku svoju </a:t>
            </a:r>
            <a:r>
              <a:rPr lang="hr-HR" dirty="0" err="1" smtClean="0"/>
              <a:t>float</a:t>
            </a:r>
            <a:r>
              <a:rPr lang="hr-HR" dirty="0" smtClean="0"/>
              <a:t> vrijednost</a:t>
            </a:r>
            <a:r>
              <a:rPr lang="hr-HR" dirty="0"/>
              <a:t>, kamata svoju, a period će imati svoju </a:t>
            </a:r>
            <a:r>
              <a:rPr lang="hr-HR" dirty="0" smtClean="0"/>
              <a:t>int vrijednost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moj_</a:t>
            </a:r>
            <a:r>
              <a:rPr lang="hr-HR" dirty="0" err="1" smtClean="0"/>
              <a:t>racun.stanje</a:t>
            </a:r>
            <a:r>
              <a:rPr lang="hr-HR" dirty="0" smtClean="0"/>
              <a:t>=10.000</a:t>
            </a:r>
            <a:r>
              <a:rPr lang="hr-HR" dirty="0"/>
              <a:t>;</a:t>
            </a:r>
            <a:br>
              <a:rPr lang="hr-HR" dirty="0"/>
            </a:br>
            <a:r>
              <a:rPr lang="hr-HR" dirty="0"/>
              <a:t>moj_racun.kamata=0.03;</a:t>
            </a:r>
            <a:br>
              <a:rPr lang="hr-HR" dirty="0"/>
            </a:br>
            <a:r>
              <a:rPr lang="hr-HR" dirty="0"/>
              <a:t>moj_racun.period=60; </a:t>
            </a:r>
            <a:endParaRPr lang="hr-HR" dirty="0" smtClean="0"/>
          </a:p>
          <a:p>
            <a:r>
              <a:rPr lang="hr-HR" dirty="0" smtClean="0"/>
              <a:t>Mogućnost kreiranja više varijabli </a:t>
            </a:r>
            <a:r>
              <a:rPr lang="hr-HR" i="1" dirty="0" smtClean="0"/>
              <a:t>racun, </a:t>
            </a:r>
            <a:r>
              <a:rPr lang="hr-HR" dirty="0" smtClean="0"/>
              <a:t>npr. moj_racun1, moj_racun2...koje su članovi strukture Racun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414338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Primjer 1 – struktura Bicikl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#include &lt;iostream&gt;</a:t>
            </a:r>
          </a:p>
          <a:p>
            <a:r>
              <a:rPr lang="hr-HR" dirty="0"/>
              <a:t>using namespace std;</a:t>
            </a:r>
          </a:p>
          <a:p>
            <a:r>
              <a:rPr lang="hr-HR" dirty="0"/>
              <a:t> </a:t>
            </a:r>
          </a:p>
          <a:p>
            <a:r>
              <a:rPr lang="hr-HR" dirty="0"/>
              <a:t>struct </a:t>
            </a:r>
            <a:r>
              <a:rPr lang="hr-HR" dirty="0" smtClean="0"/>
              <a:t>Bicikl </a:t>
            </a:r>
            <a:r>
              <a:rPr lang="hr-HR" dirty="0"/>
              <a:t>{</a:t>
            </a:r>
          </a:p>
          <a:p>
            <a:r>
              <a:rPr lang="hr-HR" dirty="0"/>
              <a:t>    string tip;</a:t>
            </a:r>
          </a:p>
          <a:p>
            <a:r>
              <a:rPr lang="hr-HR" dirty="0"/>
              <a:t>    string boja;</a:t>
            </a:r>
          </a:p>
          <a:p>
            <a:r>
              <a:rPr lang="hr-HR" dirty="0"/>
              <a:t>    int brzine;</a:t>
            </a:r>
          </a:p>
          <a:p>
            <a:r>
              <a:rPr lang="hr-HR" dirty="0"/>
              <a:t>};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86983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Spremanje podataka u strukturu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58351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int main</a:t>
            </a:r>
            <a:r>
              <a:rPr lang="hr-HR" dirty="0" smtClean="0"/>
              <a:t>(){</a:t>
            </a:r>
            <a:endParaRPr lang="hr-HR" dirty="0"/>
          </a:p>
          <a:p>
            <a:r>
              <a:rPr lang="hr-HR" dirty="0"/>
              <a:t>    </a:t>
            </a:r>
            <a:r>
              <a:rPr lang="hr-HR" dirty="0" smtClean="0"/>
              <a:t>Bicikl </a:t>
            </a:r>
            <a:r>
              <a:rPr lang="hr-HR" dirty="0"/>
              <a:t>a,b,c;</a:t>
            </a:r>
          </a:p>
          <a:p>
            <a:r>
              <a:rPr lang="hr-HR" dirty="0"/>
              <a:t>    cout &lt;&lt; "Unesi podatke prvog bicikla" &lt;&lt; endl;</a:t>
            </a:r>
          </a:p>
          <a:p>
            <a:r>
              <a:rPr lang="hr-HR" dirty="0"/>
              <a:t>    cout &lt;&lt; "tip :&gt; </a:t>
            </a:r>
            <a:r>
              <a:rPr lang="hr-HR" dirty="0" smtClean="0"/>
              <a:t>";</a:t>
            </a:r>
          </a:p>
          <a:p>
            <a:r>
              <a:rPr lang="hr-HR" dirty="0" smtClean="0"/>
              <a:t>    cin </a:t>
            </a:r>
            <a:r>
              <a:rPr lang="hr-HR" dirty="0"/>
              <a:t>&gt;&gt; a.tip;</a:t>
            </a:r>
          </a:p>
          <a:p>
            <a:r>
              <a:rPr lang="hr-HR" dirty="0"/>
              <a:t>    cout &lt;&lt; "boja :&gt; ";</a:t>
            </a:r>
          </a:p>
          <a:p>
            <a:r>
              <a:rPr lang="hr-HR" dirty="0"/>
              <a:t>    cin &gt;&gt; a.boja;</a:t>
            </a:r>
          </a:p>
          <a:p>
            <a:r>
              <a:rPr lang="hr-HR" dirty="0"/>
              <a:t>    cout &lt;&lt; "brzine :&gt; ";</a:t>
            </a:r>
          </a:p>
          <a:p>
            <a:r>
              <a:rPr lang="hr-HR" dirty="0"/>
              <a:t>    cin &gt;&gt; a.brzine;</a:t>
            </a:r>
          </a:p>
          <a:p>
            <a:r>
              <a:rPr lang="hr-HR" dirty="0"/>
              <a:t>    cout &lt;&lt; "Unesi podatke drugog bicikla" &lt;&lt; endl;</a:t>
            </a:r>
          </a:p>
          <a:p>
            <a:r>
              <a:rPr lang="hr-HR" dirty="0"/>
              <a:t>    cout &lt;&lt; "tip :&gt; ";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6321669" y="2734408"/>
            <a:ext cx="23299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accent2">
                    <a:lumMod val="75000"/>
                  </a:schemeClr>
                </a:solidFill>
              </a:rPr>
              <a:t>Kako organizirati podatke prvog bicikla u strukturu?</a:t>
            </a:r>
            <a:endParaRPr lang="hr-H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9593" y="4074908"/>
            <a:ext cx="1872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accent2">
                    <a:lumMod val="75000"/>
                  </a:schemeClr>
                </a:solidFill>
              </a:rPr>
              <a:t>Pod ime člana „a”.</a:t>
            </a:r>
            <a:endParaRPr lang="hr-H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747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Spremanje podataka u strukturu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   cin </a:t>
            </a:r>
            <a:r>
              <a:rPr lang="hr-HR" dirty="0"/>
              <a:t>&gt;&gt; b.tip;</a:t>
            </a:r>
          </a:p>
          <a:p>
            <a:r>
              <a:rPr lang="hr-HR" dirty="0"/>
              <a:t>    cout &lt;&lt; "boja :&gt; </a:t>
            </a:r>
            <a:r>
              <a:rPr lang="hr-HR" dirty="0" smtClean="0"/>
              <a:t>";</a:t>
            </a:r>
          </a:p>
          <a:p>
            <a:r>
              <a:rPr lang="hr-HR" dirty="0" smtClean="0"/>
              <a:t>    </a:t>
            </a:r>
            <a:r>
              <a:rPr lang="hr-HR" dirty="0"/>
              <a:t>cin &gt;&gt; b.boja;</a:t>
            </a:r>
          </a:p>
          <a:p>
            <a:r>
              <a:rPr lang="hr-HR" dirty="0"/>
              <a:t>    cout &lt;&lt; "brzine :&gt; ";</a:t>
            </a:r>
          </a:p>
          <a:p>
            <a:r>
              <a:rPr lang="hr-HR" dirty="0"/>
              <a:t>    cin &gt;&gt; b.brzine;</a:t>
            </a:r>
          </a:p>
          <a:p>
            <a:r>
              <a:rPr lang="hr-HR" dirty="0"/>
              <a:t>    cout &lt;&lt; "Unesi podatke treceg bicikla" &lt;&lt; endl</a:t>
            </a:r>
            <a:r>
              <a:rPr lang="hr-HR" dirty="0" smtClean="0"/>
              <a:t>;</a:t>
            </a:r>
          </a:p>
          <a:p>
            <a:pPr marL="201168" lvl="1" indent="0">
              <a:buNone/>
            </a:pPr>
            <a:r>
              <a:rPr lang="hr-HR" dirty="0"/>
              <a:t> </a:t>
            </a:r>
            <a:r>
              <a:rPr lang="hr-HR" dirty="0" smtClean="0"/>
              <a:t> //c.tip, c.boja. c.brzine kao prethodno</a:t>
            </a:r>
            <a:endParaRPr lang="hr-HR" dirty="0"/>
          </a:p>
          <a:p>
            <a:r>
              <a:rPr lang="hr-HR" dirty="0" smtClean="0"/>
              <a:t>    cout </a:t>
            </a:r>
            <a:r>
              <a:rPr lang="hr-HR" dirty="0"/>
              <a:t>&lt;&lt; endl &lt;&lt; "ISPIS" &lt;&lt; endl;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40877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Ispis podataka iz strukture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 </a:t>
            </a:r>
            <a:r>
              <a:rPr lang="hr-HR" dirty="0" smtClean="0"/>
              <a:t>  cout </a:t>
            </a:r>
            <a:r>
              <a:rPr lang="hr-HR" dirty="0"/>
              <a:t>&lt;&lt; "1. " &lt;&lt; a.tip &lt;&lt; " / " &lt;&lt; a.boja &lt;&lt; " / " &lt;&lt; a.brzine &lt;&lt; endl;</a:t>
            </a:r>
          </a:p>
          <a:p>
            <a:r>
              <a:rPr lang="hr-HR" dirty="0"/>
              <a:t>    cout &lt;&lt; "2. " &lt;&lt; b.tip &lt;&lt; " / " &lt;&lt; b.boja &lt;&lt; " / " &lt;&lt; b.brzine &lt;&lt; endl;</a:t>
            </a:r>
          </a:p>
          <a:p>
            <a:r>
              <a:rPr lang="hr-HR" dirty="0"/>
              <a:t>    cout &lt;&lt; "3. " &lt;&lt; c.tip &lt;&lt; " / " &lt;&lt; c.boja &lt;&lt; " / " &lt;&lt; c.brzine &lt;&lt; endl;</a:t>
            </a:r>
          </a:p>
        </p:txBody>
      </p:sp>
    </p:spTree>
    <p:extLst>
      <p:ext uri="{BB962C8B-B14F-4D97-AF65-F5344CB8AC3E}">
        <p14:creationId xmlns="" xmlns:p14="http://schemas.microsoft.com/office/powerpoint/2010/main" val="30531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Primjer 2 – strukture Osoba i Zaposlenost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72652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#include &lt;iostream&gt;</a:t>
            </a:r>
          </a:p>
          <a:p>
            <a:r>
              <a:rPr lang="hr-HR" dirty="0"/>
              <a:t>using namespace std;</a:t>
            </a:r>
          </a:p>
          <a:p>
            <a:r>
              <a:rPr lang="hr-HR" dirty="0"/>
              <a:t> </a:t>
            </a:r>
          </a:p>
          <a:p>
            <a:r>
              <a:rPr lang="hr-HR" dirty="0"/>
              <a:t>struct zaposlenost {</a:t>
            </a:r>
          </a:p>
          <a:p>
            <a:r>
              <a:rPr lang="hr-HR" dirty="0"/>
              <a:t>    bool stalno;</a:t>
            </a:r>
          </a:p>
          <a:p>
            <a:r>
              <a:rPr lang="hr-HR" dirty="0"/>
              <a:t>    int staz;</a:t>
            </a:r>
          </a:p>
          <a:p>
            <a:r>
              <a:rPr lang="hr-HR" dirty="0"/>
              <a:t>};</a:t>
            </a:r>
          </a:p>
          <a:p>
            <a:r>
              <a:rPr lang="hr-HR" dirty="0"/>
              <a:t> </a:t>
            </a:r>
            <a:r>
              <a:rPr lang="hr-HR" dirty="0" smtClean="0"/>
              <a:t>struct </a:t>
            </a:r>
            <a:r>
              <a:rPr lang="hr-HR" dirty="0"/>
              <a:t>osoba {</a:t>
            </a:r>
          </a:p>
          <a:p>
            <a:r>
              <a:rPr lang="hr-HR" dirty="0"/>
              <a:t>    string ime;</a:t>
            </a:r>
          </a:p>
          <a:p>
            <a:r>
              <a:rPr lang="hr-HR" dirty="0"/>
              <a:t>    int dob;</a:t>
            </a:r>
          </a:p>
          <a:p>
            <a:r>
              <a:rPr lang="hr-HR" dirty="0"/>
              <a:t>    zaposlenost ro;</a:t>
            </a:r>
          </a:p>
          <a:p>
            <a:r>
              <a:rPr lang="hr-HR" dirty="0"/>
              <a:t>};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1857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Unos podataka u strukturu osoba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int main()</a:t>
            </a:r>
          </a:p>
          <a:p>
            <a:r>
              <a:rPr lang="hr-HR" dirty="0"/>
              <a:t>{</a:t>
            </a:r>
          </a:p>
          <a:p>
            <a:r>
              <a:rPr lang="hr-HR" dirty="0"/>
              <a:t>    osoba a,b;</a:t>
            </a:r>
          </a:p>
          <a:p>
            <a:r>
              <a:rPr lang="hr-HR" dirty="0"/>
              <a:t>    </a:t>
            </a:r>
            <a:r>
              <a:rPr lang="hr-HR" dirty="0" err="1" smtClean="0"/>
              <a:t>string</a:t>
            </a:r>
            <a:r>
              <a:rPr lang="hr-HR" dirty="0" smtClean="0"/>
              <a:t> c</a:t>
            </a:r>
            <a:r>
              <a:rPr lang="hr-HR" dirty="0"/>
              <a:t>;</a:t>
            </a:r>
          </a:p>
          <a:p>
            <a:r>
              <a:rPr lang="hr-HR" dirty="0"/>
              <a:t> </a:t>
            </a:r>
          </a:p>
          <a:p>
            <a:r>
              <a:rPr lang="hr-HR" dirty="0"/>
              <a:t>    cout &lt;&lt; "Unesi podatke prve osobe " &lt;&lt; endl;</a:t>
            </a:r>
          </a:p>
          <a:p>
            <a:r>
              <a:rPr lang="hr-HR" dirty="0"/>
              <a:t>    cout &lt;&lt; "ime :&gt; ";</a:t>
            </a:r>
          </a:p>
          <a:p>
            <a:r>
              <a:rPr lang="hr-HR" dirty="0"/>
              <a:t>    cin &gt;&gt; a.ime;</a:t>
            </a:r>
          </a:p>
          <a:p>
            <a:r>
              <a:rPr lang="hr-HR" dirty="0"/>
              <a:t>    cout &lt;&lt; "dob :&gt; ";</a:t>
            </a:r>
          </a:p>
          <a:p>
            <a:r>
              <a:rPr lang="hr-HR" dirty="0"/>
              <a:t>    cin &gt;&gt; a.dob;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95872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Pozivanje strukture zaposlenost iz strukture osoba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99028"/>
          </a:xfrm>
        </p:spPr>
        <p:txBody>
          <a:bodyPr>
            <a:normAutofit fontScale="77500" lnSpcReduction="20000"/>
          </a:bodyPr>
          <a:lstStyle/>
          <a:p>
            <a:r>
              <a:rPr lang="hr-HR" dirty="0"/>
              <a:t>cout &lt;&lt; "zaposlen za stalno </a:t>
            </a:r>
            <a:r>
              <a:rPr lang="hr-HR" dirty="0" smtClean="0"/>
              <a:t>DA/NE </a:t>
            </a:r>
            <a:r>
              <a:rPr lang="hr-HR" dirty="0"/>
              <a:t>:&gt; ";</a:t>
            </a:r>
          </a:p>
          <a:p>
            <a:r>
              <a:rPr lang="hr-HR" dirty="0"/>
              <a:t>    cin &gt;&gt; c;</a:t>
            </a:r>
          </a:p>
          <a:p>
            <a:r>
              <a:rPr lang="hr-HR" dirty="0"/>
              <a:t>    if (</a:t>
            </a:r>
            <a:r>
              <a:rPr lang="hr-HR"/>
              <a:t>c</a:t>
            </a:r>
            <a:r>
              <a:rPr lang="hr-HR" smtClean="0"/>
              <a:t>==„DA”) </a:t>
            </a:r>
            <a:r>
              <a:rPr lang="hr-HR" dirty="0"/>
              <a:t>a.ro.stalno = true;</a:t>
            </a:r>
          </a:p>
          <a:p>
            <a:r>
              <a:rPr lang="hr-HR" dirty="0"/>
              <a:t>    else a.ro.stalno = false;</a:t>
            </a:r>
          </a:p>
          <a:p>
            <a:r>
              <a:rPr lang="hr-HR" dirty="0"/>
              <a:t>    cout &lt;&lt; "staz :&gt; ";</a:t>
            </a:r>
          </a:p>
          <a:p>
            <a:r>
              <a:rPr lang="hr-HR" dirty="0"/>
              <a:t>    cin &gt;&gt; a.ro.staz;</a:t>
            </a:r>
          </a:p>
          <a:p>
            <a:r>
              <a:rPr lang="hr-HR" i="1" dirty="0" smtClean="0"/>
              <a:t>//Isto napraviti za osobu b </a:t>
            </a:r>
          </a:p>
          <a:p>
            <a:r>
              <a:rPr lang="hr-HR" i="1" dirty="0" smtClean="0"/>
              <a:t>//Ispisati</a:t>
            </a:r>
          </a:p>
          <a:p>
            <a:r>
              <a:rPr lang="hr-HR" dirty="0"/>
              <a:t>cout &lt;&lt; "1. " &lt;&lt; a.ime &lt;&lt; " / " &lt;&lt; a.dob &lt;&lt; " / " &lt;&lt; a.ro.stalno &lt;&lt; " / " &lt;&lt; a.ro.staz &lt;&lt; endl;</a:t>
            </a:r>
          </a:p>
          <a:p>
            <a:r>
              <a:rPr lang="hr-HR" dirty="0" smtClean="0"/>
              <a:t>cout </a:t>
            </a:r>
            <a:r>
              <a:rPr lang="hr-HR" dirty="0"/>
              <a:t>&lt;&lt; "2. " &lt;&lt; b.ime &lt;&lt; " / " &lt;&lt; b.dob &lt;&lt; " / " &lt;&lt; b.ro.stalno &lt;&lt; " / " &lt;&lt; b.ro.staz &lt;&lt; endl</a:t>
            </a:r>
            <a:r>
              <a:rPr lang="hr-HR" dirty="0" smtClean="0"/>
              <a:t>;</a:t>
            </a:r>
          </a:p>
          <a:p>
            <a:r>
              <a:rPr lang="hr-HR" dirty="0"/>
              <a:t> system ("PAUSE");</a:t>
            </a:r>
          </a:p>
          <a:p>
            <a:r>
              <a:rPr lang="hr-HR" dirty="0"/>
              <a:t>    return 0;</a:t>
            </a:r>
          </a:p>
          <a:p>
            <a:r>
              <a:rPr lang="hr-HR" dirty="0"/>
              <a:t>}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414482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331</TotalTime>
  <Words>631</Words>
  <Application>Microsoft Office PowerPoint</Application>
  <PresentationFormat>Prilagođeno</PresentationFormat>
  <Paragraphs>89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2" baseType="lpstr">
      <vt:lpstr>Retrospect</vt:lpstr>
      <vt:lpstr>Strukture podataka </vt:lpstr>
      <vt:lpstr>    Svrha i definiranje struktura</vt:lpstr>
      <vt:lpstr>Primjer 1 – struktura Bicikl</vt:lpstr>
      <vt:lpstr>Spremanje podataka u strukturu</vt:lpstr>
      <vt:lpstr>Spremanje podataka u strukturu</vt:lpstr>
      <vt:lpstr>Ispis podataka iz strukture</vt:lpstr>
      <vt:lpstr>Primjer 2 – strukture Osoba i Zaposlenost</vt:lpstr>
      <vt:lpstr>Unos podataka u strukturu osoba</vt:lpstr>
      <vt:lpstr>Pozivanje strukture zaposlenost iz strukture osoba</vt:lpstr>
      <vt:lpstr>Zadaci: </vt:lpstr>
      <vt:lpstr>Zadaci: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Strukture podataka </dc:title>
  <dc:creator>Windows User</dc:creator>
  <cp:lastModifiedBy>Administrator</cp:lastModifiedBy>
  <cp:revision>53</cp:revision>
  <dcterms:created xsi:type="dcterms:W3CDTF">2017-03-05T18:41:15Z</dcterms:created>
  <dcterms:modified xsi:type="dcterms:W3CDTF">2018-03-27T07:14:27Z</dcterms:modified>
</cp:coreProperties>
</file>