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59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9" r:id="rId37"/>
    <p:sldId id="300" r:id="rId38"/>
    <p:sldId id="295" r:id="rId39"/>
    <p:sldId id="292" r:id="rId40"/>
    <p:sldId id="293" r:id="rId41"/>
    <p:sldId id="302" r:id="rId42"/>
    <p:sldId id="303" r:id="rId43"/>
    <p:sldId id="296" r:id="rId44"/>
    <p:sldId id="297" r:id="rId45"/>
    <p:sldId id="298" r:id="rId46"/>
    <p:sldId id="304" r:id="rId47"/>
    <p:sldId id="305" r:id="rId48"/>
    <p:sldId id="306" r:id="rId49"/>
    <p:sldId id="307" r:id="rId50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A1AC-805E-4826-B1E3-26EB98E9DF2B}" type="datetimeFigureOut">
              <a:rPr lang="sr-Latn-CS" smtClean="0"/>
              <a:pPr/>
              <a:t>5.12.2017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6167-D6DE-4226-BB51-CACCA95B453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Pravokutnik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A1AC-805E-4826-B1E3-26EB98E9DF2B}" type="datetimeFigureOut">
              <a:rPr lang="sr-Latn-CS" smtClean="0"/>
              <a:pPr/>
              <a:t>5.12.2017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6167-D6DE-4226-BB51-CACCA95B453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Pravokutnik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A1AC-805E-4826-B1E3-26EB98E9DF2B}" type="datetimeFigureOut">
              <a:rPr lang="sr-Latn-CS" smtClean="0"/>
              <a:pPr/>
              <a:t>5.12.2017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6167-D6DE-4226-BB51-CACCA95B453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A1AC-805E-4826-B1E3-26EB98E9DF2B}" type="datetimeFigureOut">
              <a:rPr lang="sr-Latn-CS" smtClean="0"/>
              <a:pPr/>
              <a:t>5.12.2017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6167-D6DE-4226-BB51-CACCA95B453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avokutnik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A1AC-805E-4826-B1E3-26EB98E9DF2B}" type="datetimeFigureOut">
              <a:rPr lang="sr-Latn-CS" smtClean="0"/>
              <a:pPr/>
              <a:t>5.12.2017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6167-D6DE-4226-BB51-CACCA95B453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A1AC-805E-4826-B1E3-26EB98E9DF2B}" type="datetimeFigureOut">
              <a:rPr lang="sr-Latn-CS" smtClean="0"/>
              <a:pPr/>
              <a:t>5.12.2017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6167-D6DE-4226-BB51-CACCA95B453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A1AC-805E-4826-B1E3-26EB98E9DF2B}" type="datetimeFigureOut">
              <a:rPr lang="sr-Latn-CS" smtClean="0"/>
              <a:pPr/>
              <a:t>5.12.2017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6167-D6DE-4226-BB51-CACCA95B453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A1AC-805E-4826-B1E3-26EB98E9DF2B}" type="datetimeFigureOut">
              <a:rPr lang="sr-Latn-CS" smtClean="0"/>
              <a:pPr/>
              <a:t>5.12.2017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6167-D6DE-4226-BB51-CACCA95B453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A1AC-805E-4826-B1E3-26EB98E9DF2B}" type="datetimeFigureOut">
              <a:rPr lang="sr-Latn-CS" smtClean="0"/>
              <a:pPr/>
              <a:t>5.12.2017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6167-D6DE-4226-BB51-CACCA95B453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A1AC-805E-4826-B1E3-26EB98E9DF2B}" type="datetimeFigureOut">
              <a:rPr lang="sr-Latn-CS" smtClean="0"/>
              <a:pPr/>
              <a:t>5.12.2017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6167-D6DE-4226-BB51-CACCA95B453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2" name="Pravokutnik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avokutnik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hr-HR" smtClean="0"/>
              <a:t>Pritisnite ikonu za dodavanje slike</a:t>
            </a:r>
            <a:endParaRPr kumimoji="0" lang="en-US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2993A1AC-805E-4826-B1E3-26EB98E9DF2B}" type="datetimeFigureOut">
              <a:rPr lang="sr-Latn-CS" smtClean="0"/>
              <a:pPr/>
              <a:t>5.12.2017</a:t>
            </a:fld>
            <a:endParaRPr lang="hr-HR"/>
          </a:p>
        </p:txBody>
      </p:sp>
      <p:sp>
        <p:nvSpPr>
          <p:cNvPr id="11" name="Pravokutnik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avokutnik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9D56167-D6DE-4226-BB51-CACCA95B453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Pravokutnik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2993A1AC-805E-4826-B1E3-26EB98E9DF2B}" type="datetimeFigureOut">
              <a:rPr lang="sr-Latn-CS" smtClean="0"/>
              <a:pPr/>
              <a:t>5.12.2017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9D56167-D6DE-4226-BB51-CACCA95B453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55576" y="1412776"/>
            <a:ext cx="8077200" cy="2232248"/>
          </a:xfrm>
        </p:spPr>
        <p:txBody>
          <a:bodyPr>
            <a:noAutofit/>
          </a:bodyPr>
          <a:lstStyle/>
          <a:p>
            <a:pPr algn="ctr"/>
            <a:r>
              <a:rPr lang="hr-HR" sz="4800" dirty="0" err="1" smtClean="0"/>
              <a:t>Connecting</a:t>
            </a:r>
            <a:r>
              <a:rPr lang="hr-HR" sz="4800" dirty="0" smtClean="0"/>
              <a:t> </a:t>
            </a:r>
            <a:r>
              <a:rPr lang="hr-HR" sz="4800" dirty="0" err="1" smtClean="0"/>
              <a:t>theory</a:t>
            </a:r>
            <a:r>
              <a:rPr lang="hr-HR" sz="4800" dirty="0" smtClean="0"/>
              <a:t> to </a:t>
            </a:r>
            <a:r>
              <a:rPr lang="hr-HR" sz="4800" dirty="0" err="1" smtClean="0"/>
              <a:t>practice</a:t>
            </a:r>
            <a:r>
              <a:rPr lang="hr-HR" sz="4800" dirty="0" smtClean="0"/>
              <a:t>- </a:t>
            </a:r>
            <a:r>
              <a:rPr lang="hr-HR" sz="4800" dirty="0" err="1" smtClean="0"/>
              <a:t>working</a:t>
            </a:r>
            <a:r>
              <a:rPr lang="hr-HR" sz="4800" dirty="0" smtClean="0"/>
              <a:t> </a:t>
            </a:r>
            <a:r>
              <a:rPr lang="hr-HR" sz="4800" dirty="0" err="1" smtClean="0"/>
              <a:t>in</a:t>
            </a:r>
            <a:r>
              <a:rPr lang="hr-HR" sz="4800" dirty="0" smtClean="0"/>
              <a:t> </a:t>
            </a:r>
            <a:r>
              <a:rPr lang="hr-HR" sz="4800" dirty="0" err="1" smtClean="0"/>
              <a:t>Italy</a:t>
            </a:r>
            <a:r>
              <a:rPr lang="hr-HR" sz="4800" dirty="0" smtClean="0"/>
              <a:t>- </a:t>
            </a:r>
            <a:r>
              <a:rPr lang="hr-HR" sz="4800" dirty="0" err="1" smtClean="0"/>
              <a:t>ConWoi</a:t>
            </a:r>
            <a:r>
              <a:rPr lang="hr-HR" sz="4800" dirty="0" smtClean="0"/>
              <a:t> </a:t>
            </a:r>
            <a:endParaRPr lang="hr-HR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3899555_1990087651017948_103986842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UNICASA ITALIA 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err="1" smtClean="0"/>
              <a:t>Unicasa</a:t>
            </a:r>
            <a:r>
              <a:rPr lang="hr-HR" dirty="0" smtClean="0"/>
              <a:t> je prva talijanska grupa koja je razvila lanac stvaranja vrijednosti na tržištu nekretnina. </a:t>
            </a:r>
          </a:p>
          <a:p>
            <a:endParaRPr lang="hr-HR" dirty="0" smtClean="0"/>
          </a:p>
          <a:p>
            <a:r>
              <a:rPr lang="hr-HR" dirty="0" smtClean="0"/>
              <a:t>Učenice koje su u spomenutoj tvrtci odrađivale praksu su: </a:t>
            </a:r>
            <a:r>
              <a:rPr lang="hr-HR" dirty="0" err="1" smtClean="0"/>
              <a:t>Mia</a:t>
            </a:r>
            <a:r>
              <a:rPr lang="hr-HR" dirty="0" smtClean="0"/>
              <a:t> </a:t>
            </a:r>
            <a:r>
              <a:rPr lang="hr-HR" dirty="0" err="1" smtClean="0"/>
              <a:t>Fran</a:t>
            </a:r>
            <a:r>
              <a:rPr lang="hr-HR" dirty="0" smtClean="0"/>
              <a:t> </a:t>
            </a:r>
            <a:r>
              <a:rPr lang="hr-HR" dirty="0" err="1" smtClean="0"/>
              <a:t>Matorić</a:t>
            </a:r>
            <a:r>
              <a:rPr lang="hr-HR" dirty="0" smtClean="0"/>
              <a:t> i Tamara </a:t>
            </a:r>
            <a:r>
              <a:rPr lang="hr-HR" dirty="0" err="1" smtClean="0"/>
              <a:t>Jadreško</a:t>
            </a:r>
            <a:r>
              <a:rPr lang="hr-HR" dirty="0" smtClean="0"/>
              <a:t>. 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3846139_1470754612994030_715253906_n - kopij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9144000" cy="6848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3972723_1470754589660699_1423806926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9144000" cy="6848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3897728_1470754609660697_254806272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Woodhouse</a:t>
            </a:r>
            <a:r>
              <a:rPr lang="hr-HR" dirty="0" smtClean="0"/>
              <a:t> Hotel 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Nalazi se u predgrađu Milana, a poseban je po svom </a:t>
            </a:r>
            <a:r>
              <a:rPr lang="hr-HR" dirty="0" smtClean="0"/>
              <a:t>(drvenom uređenju). 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Učenici: </a:t>
            </a:r>
            <a:r>
              <a:rPr lang="hr-HR" dirty="0" smtClean="0"/>
              <a:t>Luka Čehić i Dea Babajko.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171113_1445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unna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hnsf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Evolvo</a:t>
            </a:r>
            <a:r>
              <a:rPr lang="hr-HR" dirty="0" smtClean="0"/>
              <a:t> s.r.l.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Organizacija koja je organizirala ovu mobilnost, ali i mnoge druge širom Europske Unije. </a:t>
            </a:r>
          </a:p>
          <a:p>
            <a:endParaRPr lang="hr-HR" dirty="0" smtClean="0"/>
          </a:p>
          <a:p>
            <a:r>
              <a:rPr lang="hr-HR" dirty="0" smtClean="0"/>
              <a:t>U Evolvo uredu </a:t>
            </a:r>
            <a:r>
              <a:rPr lang="hr-HR" dirty="0" smtClean="0"/>
              <a:t>su radili: Andre Čakar i Andrea Pavlović 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Polazak 12.11.2017 u </a:t>
            </a:r>
            <a:r>
              <a:rPr lang="hr-HR" dirty="0" smtClean="0"/>
              <a:t>7:30h </a:t>
            </a:r>
            <a:endParaRPr lang="hr-HR" dirty="0"/>
          </a:p>
        </p:txBody>
      </p:sp>
      <p:pic>
        <p:nvPicPr>
          <p:cNvPr id="4" name="Rezervirano mjesto sadržaja 3" descr="IMG-48d9eafc6c9b0a60d7f2aedafc2f0089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500174"/>
            <a:ext cx="7286676" cy="51052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received_161309073204686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660" y="0"/>
            <a:ext cx="385667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received_8614792840269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2"/>
            <a:ext cx="9144000" cy="6853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received_8614791206936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924" y="0"/>
            <a:ext cx="514015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CLO- </a:t>
            </a:r>
            <a:r>
              <a:rPr lang="hr-HR" dirty="0" err="1" smtClean="0"/>
              <a:t>Cooperativa</a:t>
            </a:r>
            <a:r>
              <a:rPr lang="hr-HR" dirty="0" smtClean="0"/>
              <a:t> </a:t>
            </a:r>
            <a:r>
              <a:rPr lang="hr-HR" dirty="0" err="1" smtClean="0"/>
              <a:t>Lavoratori</a:t>
            </a:r>
            <a:r>
              <a:rPr lang="hr-HR" dirty="0" smtClean="0"/>
              <a:t> </a:t>
            </a:r>
            <a:r>
              <a:rPr lang="hr-HR" dirty="0" err="1" smtClean="0"/>
              <a:t>Ortomercato</a:t>
            </a:r>
            <a:r>
              <a:rPr lang="hr-HR" dirty="0" smtClean="0"/>
              <a:t> 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Tvrtka koja se bavi transportom i skladištenjem </a:t>
            </a:r>
            <a:r>
              <a:rPr lang="hr-HR" dirty="0" smtClean="0"/>
              <a:t>robe</a:t>
            </a:r>
            <a:r>
              <a:rPr lang="hr-HR" dirty="0"/>
              <a:t> </a:t>
            </a:r>
            <a:endParaRPr lang="hr-HR" dirty="0" smtClean="0"/>
          </a:p>
          <a:p>
            <a:pPr marL="118872" indent="0">
              <a:buNone/>
            </a:pPr>
            <a:endParaRPr lang="hr-HR" dirty="0" smtClean="0"/>
          </a:p>
          <a:p>
            <a:r>
              <a:rPr lang="hr-HR" dirty="0" smtClean="0"/>
              <a:t>R</a:t>
            </a:r>
            <a:r>
              <a:rPr lang="hr-HR" dirty="0" smtClean="0"/>
              <a:t>adili: </a:t>
            </a:r>
            <a:r>
              <a:rPr lang="hr-HR" dirty="0" smtClean="0"/>
              <a:t>Marin Rabar i Mej Jurkota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StepUp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To je jezična škola u kojoj su radile Katja Jurić i Teuta </a:t>
            </a:r>
            <a:r>
              <a:rPr lang="hr-HR" dirty="0" err="1" smtClean="0"/>
              <a:t>Topalli</a:t>
            </a:r>
            <a:r>
              <a:rPr lang="hr-HR" dirty="0" smtClean="0"/>
              <a:t>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age1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age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age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Hotel Admiral 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Hotel nosi 4 </a:t>
            </a:r>
            <a:r>
              <a:rPr lang="hr-HR" dirty="0" smtClean="0"/>
              <a:t>* </a:t>
            </a:r>
            <a:r>
              <a:rPr lang="hr-HR" dirty="0" smtClean="0"/>
              <a:t>i u stilu je James Bonda, a u njemu su radile Majda Kenjar i Valentina Radić . 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Posjetili smo…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Ostello</a:t>
            </a:r>
            <a:r>
              <a:rPr lang="hr-HR" dirty="0" smtClean="0"/>
              <a:t> AIG </a:t>
            </a:r>
            <a:r>
              <a:rPr lang="hr-HR" dirty="0" err="1" smtClean="0"/>
              <a:t>Piero</a:t>
            </a:r>
            <a:r>
              <a:rPr lang="hr-HR" dirty="0" smtClean="0"/>
              <a:t> </a:t>
            </a:r>
            <a:r>
              <a:rPr lang="hr-HR" dirty="0" err="1" smtClean="0"/>
              <a:t>Rotta</a:t>
            </a:r>
            <a:r>
              <a:rPr lang="hr-HR" dirty="0" smtClean="0"/>
              <a:t> 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Hostel se bavi pružanjem usluga jeftinijeg tipa, te je ujedno bio naš </a:t>
            </a:r>
            <a:r>
              <a:rPr lang="hr-HR" dirty="0" smtClean="0"/>
              <a:t>smještaj</a:t>
            </a:r>
            <a:r>
              <a:rPr lang="hr-HR" dirty="0" smtClean="0"/>
              <a:t>, a u njemu su radile učenice Amra Bašić i Emina Mašinović.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-6a84883139723c989de293b3be4b1d9a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171119_2022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171119_203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171119_2024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-671256aa5112d47939fad78834400771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-58ce74c4fb253761303d51c6f29966ea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1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272431" y="558060"/>
            <a:ext cx="6599136" cy="5572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_15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97758" y="892952"/>
            <a:ext cx="6762797" cy="507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-f0bf2e460b62df0b7d16b9571e56d052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" y="0"/>
            <a:ext cx="913924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r-HR" sz="4400" dirty="0" smtClean="0"/>
              <a:t>Katedrala Duomo</a:t>
            </a:r>
            <a:br>
              <a:rPr lang="hr-HR" sz="4400" dirty="0" smtClean="0"/>
            </a:br>
            <a:endParaRPr lang="hr-HR" sz="44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4008738_1846414215387277_1988126609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48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-d889842539d97377f5b81590955f888e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12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00099" y="857209"/>
            <a:ext cx="6858048" cy="5143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13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23" y="500042"/>
            <a:ext cx="6977111" cy="5232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sz="4900" dirty="0" smtClean="0"/>
              <a:t>Posljednja</a:t>
            </a:r>
            <a:r>
              <a:rPr lang="hr-HR" dirty="0" smtClean="0"/>
              <a:t>  večera</a:t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-144c37c9adfa206af16346d027a5935e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17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642917"/>
            <a:ext cx="7572428" cy="5679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Galleria</a:t>
            </a:r>
            <a:r>
              <a:rPr lang="hr-HR" dirty="0" smtClean="0"/>
              <a:t> </a:t>
            </a:r>
            <a:r>
              <a:rPr lang="hr-HR" dirty="0" err="1" smtClean="0"/>
              <a:t>Vittorio</a:t>
            </a:r>
            <a:r>
              <a:rPr lang="hr-HR" dirty="0" smtClean="0"/>
              <a:t> </a:t>
            </a:r>
            <a:r>
              <a:rPr lang="hr-HR" dirty="0" err="1" smtClean="0"/>
              <a:t>Emanuelle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11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7" y="267868"/>
            <a:ext cx="7453365" cy="5590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11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83510" y="773912"/>
            <a:ext cx="6191294" cy="4643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00034" y="2786058"/>
            <a:ext cx="8077200" cy="1673352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Hvala Vam na pažnji</a:t>
            </a:r>
            <a:br>
              <a:rPr lang="hr-HR" dirty="0" smtClean="0"/>
            </a:br>
            <a:r>
              <a:rPr lang="hr-HR" dirty="0" err="1" smtClean="0"/>
              <a:t>Saluti</a:t>
            </a:r>
            <a:r>
              <a:rPr lang="hr-HR" dirty="0" smtClean="0"/>
              <a:t> da Milano od najljepše ekipe </a:t>
            </a:r>
            <a:endParaRPr lang="hr-HR" dirty="0"/>
          </a:p>
        </p:txBody>
      </p:sp>
      <p:pic>
        <p:nvPicPr>
          <p:cNvPr id="1028" name="Picture 4" descr="C:\Users\Gost\AppData\Local\Microsoft\Windows\Temporary Internet Files\Content.IE5\68F0CRNI\German,_maple_Violin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357166"/>
            <a:ext cx="2443305" cy="26696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4099152_1846414132053952_224035157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9144000" cy="6848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171124_2251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Grand Hotel </a:t>
            </a:r>
            <a:r>
              <a:rPr lang="hr-HR" dirty="0" err="1" smtClean="0"/>
              <a:t>Puccini</a:t>
            </a:r>
            <a:r>
              <a:rPr lang="hr-HR" dirty="0" smtClean="0"/>
              <a:t> 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Hotel modernog izgleda, nalazi se u samom centru Milana te nosi 4 </a:t>
            </a:r>
            <a:r>
              <a:rPr lang="hr-HR" dirty="0" smtClean="0"/>
              <a:t>*. 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Učenici koji su </a:t>
            </a:r>
            <a:r>
              <a:rPr lang="hr-HR" dirty="0" smtClean="0"/>
              <a:t>radili su hotelu: </a:t>
            </a:r>
            <a:r>
              <a:rPr lang="hr-HR" dirty="0" smtClean="0"/>
              <a:t>Antonio Črnja i Nina Mohorović.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3899555_1990087651017948_103986842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received_78454505505108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126</TotalTime>
  <Words>233</Words>
  <Application>Microsoft Office PowerPoint</Application>
  <PresentationFormat>On-screen Show (4:3)</PresentationFormat>
  <Paragraphs>48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Corbel</vt:lpstr>
      <vt:lpstr>Wingdings</vt:lpstr>
      <vt:lpstr>Wingdings 2</vt:lpstr>
      <vt:lpstr>Wingdings 3</vt:lpstr>
      <vt:lpstr>Modul</vt:lpstr>
      <vt:lpstr>Connecting theory to practice- working in Italy- ConWoi </vt:lpstr>
      <vt:lpstr>Polazak 12.11.2017 u 7:30h </vt:lpstr>
      <vt:lpstr>Ostello AIG Piero Rotta </vt:lpstr>
      <vt:lpstr>PowerPoint Presentation</vt:lpstr>
      <vt:lpstr>PowerPoint Presentation</vt:lpstr>
      <vt:lpstr>PowerPoint Presentation</vt:lpstr>
      <vt:lpstr>Grand Hotel Puccini </vt:lpstr>
      <vt:lpstr>PowerPoint Presentation</vt:lpstr>
      <vt:lpstr>PowerPoint Presentation</vt:lpstr>
      <vt:lpstr>PowerPoint Presentation</vt:lpstr>
      <vt:lpstr>UNICASA ITALIA </vt:lpstr>
      <vt:lpstr>PowerPoint Presentation</vt:lpstr>
      <vt:lpstr>PowerPoint Presentation</vt:lpstr>
      <vt:lpstr>PowerPoint Presentation</vt:lpstr>
      <vt:lpstr>Woodhouse Hotel </vt:lpstr>
      <vt:lpstr>PowerPoint Presentation</vt:lpstr>
      <vt:lpstr>PowerPoint Presentation</vt:lpstr>
      <vt:lpstr>PowerPoint Presentation</vt:lpstr>
      <vt:lpstr>Evolvo s.r.l.</vt:lpstr>
      <vt:lpstr>PowerPoint Presentation</vt:lpstr>
      <vt:lpstr>PowerPoint Presentation</vt:lpstr>
      <vt:lpstr>PowerPoint Presentation</vt:lpstr>
      <vt:lpstr>CLO- Cooperativa Lavoratori Ortomercato </vt:lpstr>
      <vt:lpstr>StepUp</vt:lpstr>
      <vt:lpstr>PowerPoint Presentation</vt:lpstr>
      <vt:lpstr>PowerPoint Presentation</vt:lpstr>
      <vt:lpstr>PowerPoint Presentation</vt:lpstr>
      <vt:lpstr>Hotel Admiral </vt:lpstr>
      <vt:lpstr>Posjetili smo…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Katedrala Duomo </vt:lpstr>
      <vt:lpstr>PowerPoint Presentation</vt:lpstr>
      <vt:lpstr>PowerPoint Presentation</vt:lpstr>
      <vt:lpstr>PowerPoint Presentation</vt:lpstr>
      <vt:lpstr>Posljednja  večera </vt:lpstr>
      <vt:lpstr>PowerPoint Presentation</vt:lpstr>
      <vt:lpstr>PowerPoint Presentation</vt:lpstr>
      <vt:lpstr>Galleria Vittorio Emanuelle</vt:lpstr>
      <vt:lpstr>PowerPoint Presentation</vt:lpstr>
      <vt:lpstr>PowerPoint Presentation</vt:lpstr>
      <vt:lpstr>Hvala Vam na pažnji Saluti da Milano od najljepše ekipe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Connecting theory to practice- working in Italy- ConWoi</dc:title>
  <dc:creator>Gost</dc:creator>
  <cp:lastModifiedBy>Korisnik</cp:lastModifiedBy>
  <cp:revision>15</cp:revision>
  <dcterms:created xsi:type="dcterms:W3CDTF">2017-12-05T10:57:45Z</dcterms:created>
  <dcterms:modified xsi:type="dcterms:W3CDTF">2017-12-05T13:13:23Z</dcterms:modified>
</cp:coreProperties>
</file>