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70" r:id="rId5"/>
    <p:sldId id="256" r:id="rId6"/>
    <p:sldId id="272" r:id="rId7"/>
    <p:sldId id="273" r:id="rId8"/>
    <p:sldId id="274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75" r:id="rId19"/>
    <p:sldId id="276" r:id="rId20"/>
    <p:sldId id="27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je vulkan?</a:t>
            </a:r>
          </a:p>
          <a:p>
            <a:pPr>
              <a:buFontTx/>
              <a:buChar char="-"/>
            </a:pPr>
            <a:r>
              <a:rPr lang="hr-HR" dirty="0" smtClean="0"/>
              <a:t>Mjesto na kojemu magma izbija na površinu Zemlje (i u podmorju).</a:t>
            </a:r>
            <a:r>
              <a:rPr lang="hr-HR" dirty="0"/>
              <a:t> 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uz lavu, vulkani izbacuju pepeo, plinove, vulkanske bombe, lapile, tuf (vulkanska prašina)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prema tipu erupcije vulkane dijelimo na</a:t>
            </a:r>
          </a:p>
          <a:p>
            <a:pPr marL="514350" indent="-514350">
              <a:buAutoNum type="arabicPeriod"/>
            </a:pPr>
            <a:r>
              <a:rPr lang="hr-HR" dirty="0" smtClean="0"/>
              <a:t>strombolski tip (Stromboli, Italija)</a:t>
            </a:r>
          </a:p>
          <a:p>
            <a:pPr marL="514350" indent="-514350">
              <a:buAutoNum type="arabicPeriod"/>
            </a:pPr>
            <a:r>
              <a:rPr lang="hr-HR" dirty="0" smtClean="0"/>
              <a:t>pelejski (Mt. Pelè, Martinique, Mali Antili)</a:t>
            </a:r>
          </a:p>
          <a:p>
            <a:pPr marL="514350" indent="-514350">
              <a:buAutoNum type="arabicPeriod"/>
            </a:pPr>
            <a:r>
              <a:rPr lang="hr-HR" dirty="0" smtClean="0"/>
              <a:t>vulkanski (Vulcano, Italija)</a:t>
            </a:r>
          </a:p>
          <a:p>
            <a:pPr marL="514350" indent="-514350">
              <a:buAutoNum type="arabicPeriod"/>
            </a:pPr>
            <a:r>
              <a:rPr lang="hr-HR" dirty="0" smtClean="0"/>
              <a:t>vezuvski (Vezuv, Italija)</a:t>
            </a:r>
          </a:p>
          <a:p>
            <a:pPr marL="514350" indent="-514350">
              <a:buAutoNum type="arabicPeriod"/>
            </a:pPr>
            <a:r>
              <a:rPr lang="hr-HR" dirty="0" smtClean="0"/>
              <a:t>havajski (Mauna Loa, Mauna Kea)</a:t>
            </a:r>
          </a:p>
          <a:p>
            <a:pPr marL="514350" indent="-514350">
              <a:buAutoNum type="arabicPeriod"/>
            </a:pPr>
            <a:r>
              <a:rPr lang="hr-HR" dirty="0" smtClean="0"/>
              <a:t>islandski tip vulkana (Hekla)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sz="2000" dirty="0" smtClean="0"/>
              <a:t>Stromboli</a:t>
            </a:r>
            <a:endParaRPr lang="hr-HR" dirty="0"/>
          </a:p>
        </p:txBody>
      </p:sp>
      <p:pic>
        <p:nvPicPr>
          <p:cNvPr id="8" name="Content Placeholder 7" descr="strombol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079" y="1814522"/>
            <a:ext cx="7697842" cy="4311641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sz="2000" dirty="0" smtClean="0"/>
              <a:t>Mt. Pelè, Martinique (Mali Antili)</a:t>
            </a:r>
            <a:endParaRPr lang="hr-HR" dirty="0"/>
          </a:p>
        </p:txBody>
      </p:sp>
      <p:pic>
        <p:nvPicPr>
          <p:cNvPr id="4" name="Content Placeholder 3" descr="612664395a40232MT PEL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92" y="1524000"/>
            <a:ext cx="6237817" cy="46783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dirty="0" smtClean="0"/>
              <a:t>Vulcano</a:t>
            </a:r>
            <a:endParaRPr lang="hr-HR" dirty="0"/>
          </a:p>
        </p:txBody>
      </p:sp>
      <p:pic>
        <p:nvPicPr>
          <p:cNvPr id="7170" name="Picture 2" descr="C:\Users\Korisnik\Desktop\hiagggvVULCANO ISLANDtlevmm78dbmz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1135" y="1828800"/>
            <a:ext cx="5941731" cy="39682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dirty="0" smtClean="0"/>
              <a:t>Vezuv</a:t>
            </a:r>
            <a:endParaRPr lang="hr-HR" dirty="0"/>
          </a:p>
        </p:txBody>
      </p:sp>
      <p:pic>
        <p:nvPicPr>
          <p:cNvPr id="8" name="Content Placeholder 7" descr="Naplesbay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dirty="0" smtClean="0"/>
              <a:t>Mauna Loa, Hawaii</a:t>
            </a:r>
            <a:endParaRPr lang="hr-HR" dirty="0"/>
          </a:p>
        </p:txBody>
      </p:sp>
      <p:pic>
        <p:nvPicPr>
          <p:cNvPr id="4" name="Content Placeholder 3" descr="mauna-loa-helicop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826" y="1600200"/>
            <a:ext cx="6764347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dirty="0" smtClean="0"/>
              <a:t>Hekla, Island</a:t>
            </a:r>
            <a:endParaRPr lang="hr-HR" dirty="0"/>
          </a:p>
        </p:txBody>
      </p:sp>
      <p:pic>
        <p:nvPicPr>
          <p:cNvPr id="8" name="Content Placeholder 7" descr="file-HEKLA 3    6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–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3" descr="volcanoes TIPO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9" y="1371600"/>
            <a:ext cx="7913002" cy="466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724400"/>
            <a:ext cx="6781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TIPOVI VULKANA PREMA MORFOLOŠKIM OSOBINAMA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3733800"/>
            <a:ext cx="1905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kompozitni – stožasti (strato)</a:t>
            </a:r>
            <a:endParaRPr lang="hr-H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733801"/>
            <a:ext cx="1981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cinder vulkani</a:t>
            </a:r>
          </a:p>
          <a:p>
            <a:pPr algn="ctr"/>
            <a:endParaRPr lang="hr-H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733800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štitasti vulkani</a:t>
            </a:r>
            <a:endParaRPr lang="hr-HR" sz="800" b="1" dirty="0" smtClean="0"/>
          </a:p>
          <a:p>
            <a:pPr algn="ctr"/>
            <a:endParaRPr lang="hr-HR" sz="2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Kakav je ovaj vulkan prema morfološkim osobinama?</a:t>
            </a:r>
            <a:endParaRPr lang="hr-HR" dirty="0"/>
          </a:p>
        </p:txBody>
      </p:sp>
      <p:pic>
        <p:nvPicPr>
          <p:cNvPr id="4" name="Picture 3" descr="download.MAJON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569" y="2667000"/>
            <a:ext cx="4343399" cy="243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Kakav je ovaj vulkan prema morfološkim osobinama?</a:t>
            </a:r>
          </a:p>
          <a:p>
            <a:endParaRPr lang="hr-HR" dirty="0"/>
          </a:p>
        </p:txBody>
      </p:sp>
      <p:pic>
        <p:nvPicPr>
          <p:cNvPr id="4" name="Content Placeholder 7" descr="file-HEKLA 3    6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7128" y="2286000"/>
            <a:ext cx="5569745" cy="371316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67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vulkanska erupcija</a:t>
            </a:r>
            <a:endParaRPr lang="hr-HR" dirty="0"/>
          </a:p>
        </p:txBody>
      </p:sp>
      <p:pic>
        <p:nvPicPr>
          <p:cNvPr id="28680" name="Picture 8" descr="Slikovni rezultat za underwater volcanic eru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0"/>
            <a:ext cx="3733800" cy="243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105400" y="167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podmorska vulkanska erupcija</a:t>
            </a:r>
            <a:endParaRPr lang="hr-HR" dirty="0"/>
          </a:p>
        </p:txBody>
      </p:sp>
      <p:pic>
        <p:nvPicPr>
          <p:cNvPr id="28682" name="Picture 10" descr="Slikovni rezultat za volcanic erup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3657600" cy="2433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Kakav je ovaj vulkan prema morfološkim osobinama?</a:t>
            </a:r>
          </a:p>
          <a:p>
            <a:endParaRPr lang="hr-HR" dirty="0"/>
          </a:p>
        </p:txBody>
      </p:sp>
      <p:pic>
        <p:nvPicPr>
          <p:cNvPr id="6" name="Content Placeholder 4" descr="058005.jCINDERVULKAN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625" y="2286000"/>
            <a:ext cx="5824751" cy="3886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–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hr-HR" dirty="0" smtClean="0"/>
              <a:t>Popratne vulkanske aktivnosti</a:t>
            </a:r>
            <a:endParaRPr lang="hr-HR" dirty="0"/>
          </a:p>
        </p:txBody>
      </p:sp>
      <p:pic>
        <p:nvPicPr>
          <p:cNvPr id="4" name="Picture 3" descr="download SOLFATAR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3400"/>
            <a:ext cx="3071893" cy="1914525"/>
          </a:xfrm>
          <a:prstGeom prst="rect">
            <a:avLst/>
          </a:prstGeom>
        </p:spPr>
      </p:pic>
      <p:pic>
        <p:nvPicPr>
          <p:cNvPr id="5" name="Picture 4" descr="downloadMOFET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33600"/>
            <a:ext cx="2467368" cy="1848144"/>
          </a:xfrm>
          <a:prstGeom prst="rect">
            <a:avLst/>
          </a:prstGeom>
        </p:spPr>
      </p:pic>
      <p:pic>
        <p:nvPicPr>
          <p:cNvPr id="7" name="Picture 6" descr="imagesGEJZ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420572"/>
            <a:ext cx="2514600" cy="2104053"/>
          </a:xfrm>
          <a:prstGeom prst="rect">
            <a:avLst/>
          </a:prstGeom>
        </p:spPr>
      </p:pic>
      <p:pic>
        <p:nvPicPr>
          <p:cNvPr id="8" name="Picture 7" descr="downloadFUMAROLE 222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86000"/>
            <a:ext cx="3095625" cy="14763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dirty="0" smtClean="0"/>
              <a:t>- vulkanske bombe, tuf, lapili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0"/>
            <a:ext cx="1524000" cy="1172308"/>
          </a:xfrm>
        </p:spPr>
      </p:pic>
      <p:pic>
        <p:nvPicPr>
          <p:cNvPr id="1027" name="Picture 3" descr="C:\Users\Korisnik\Desktop\downloadVULKANSKA BOMB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2044700" cy="1143000"/>
          </a:xfrm>
          <a:prstGeom prst="rect">
            <a:avLst/>
          </a:prstGeom>
          <a:noFill/>
        </p:spPr>
      </p:pic>
      <p:pic>
        <p:nvPicPr>
          <p:cNvPr id="1029" name="Picture 5" descr="Slikovni rezultat za volcanic bomb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2619375" cy="1743076"/>
          </a:xfrm>
          <a:prstGeom prst="rect">
            <a:avLst/>
          </a:prstGeom>
          <a:noFill/>
        </p:spPr>
      </p:pic>
      <p:pic>
        <p:nvPicPr>
          <p:cNvPr id="1031" name="Picture 7" descr="Slikovni rezultat za volcanic tu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905000"/>
            <a:ext cx="2609850" cy="1752600"/>
          </a:xfrm>
          <a:prstGeom prst="rect">
            <a:avLst/>
          </a:prstGeom>
          <a:noFill/>
        </p:spPr>
      </p:pic>
      <p:sp>
        <p:nvSpPr>
          <p:cNvPr id="1033" name="AutoShape 9" descr="Slikovni rezultat za volcanic tu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5" name="AutoShape 11" descr="Slikovni rezultat za volcanic tu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7" name="Picture 13" descr="Slikovni rezultat za volcanic tu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7764" y="1905000"/>
            <a:ext cx="1965036" cy="1752600"/>
          </a:xfrm>
          <a:prstGeom prst="rect">
            <a:avLst/>
          </a:prstGeom>
          <a:noFill/>
        </p:spPr>
      </p:pic>
      <p:sp>
        <p:nvSpPr>
          <p:cNvPr id="1039" name="AutoShape 15" descr="Slikovni rezultat za lapilli vol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41" name="AutoShape 17" descr="Slikovni rezultat za lapilli vol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43" name="Picture 19" descr="Slikovni rezultat za lapilli volcan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104" y="4343400"/>
            <a:ext cx="2543272" cy="1905000"/>
          </a:xfrm>
          <a:prstGeom prst="rect">
            <a:avLst/>
          </a:prstGeom>
          <a:noFill/>
        </p:spPr>
      </p:pic>
      <p:pic>
        <p:nvPicPr>
          <p:cNvPr id="1045" name="Picture 21" descr="Slikovni rezultat za lapilli volcan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343400"/>
            <a:ext cx="2609850" cy="18641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Vulkan – rimski bog vatre i kovačkog umijeća</a:t>
            </a:r>
          </a:p>
          <a:p>
            <a:r>
              <a:rPr lang="hr-HR" dirty="0" smtClean="0"/>
              <a:t>magma (gdje?) →lava (gdje?)</a:t>
            </a:r>
          </a:p>
          <a:p>
            <a:r>
              <a:rPr lang="hr-HR" dirty="0" smtClean="0"/>
              <a:t>oko 500 – 700 aktivnih vulkana</a:t>
            </a:r>
          </a:p>
          <a:p>
            <a:r>
              <a:rPr lang="hr-HR" dirty="0" smtClean="0"/>
              <a:t>više od 2000 ugaslih vulkana</a:t>
            </a:r>
          </a:p>
          <a:p>
            <a:r>
              <a:rPr lang="hr-HR" dirty="0" smtClean="0"/>
              <a:t>kako se zove “pojas” najveće koncentracije vulkana na Zemlji?</a:t>
            </a: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VULKANIZAM – MAGMATIZAM</a:t>
            </a:r>
            <a:br>
              <a:rPr lang="hr-HR" dirty="0" smtClean="0"/>
            </a:br>
            <a:r>
              <a:rPr lang="hr-HR" sz="3600" dirty="0" smtClean="0"/>
              <a:t>“PACIFIČKI VATRENI PRSTEN”</a:t>
            </a:r>
            <a:endParaRPr lang="hr-HR" sz="3600" dirty="0"/>
          </a:p>
        </p:txBody>
      </p:sp>
      <p:pic>
        <p:nvPicPr>
          <p:cNvPr id="7" name="Content Placeholder 6" descr="942px-Pacific_Ring_of_Fire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77" y="1515786"/>
            <a:ext cx="7632647" cy="461037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kojim granicama litosfernih ploča nastaju i postoje vulkani?</a:t>
            </a:r>
          </a:p>
          <a:p>
            <a:pPr>
              <a:buNone/>
            </a:pPr>
            <a:r>
              <a:rPr lang="hr-HR" dirty="0" smtClean="0"/>
              <a:t>- na konstruktivnim granicama</a:t>
            </a:r>
          </a:p>
          <a:p>
            <a:pPr>
              <a:buFontTx/>
              <a:buChar char="-"/>
            </a:pPr>
            <a:r>
              <a:rPr lang="hr-HR" dirty="0" smtClean="0"/>
              <a:t>na destruktivnim granicama, ali i na</a:t>
            </a:r>
          </a:p>
          <a:p>
            <a:pPr>
              <a:buNone/>
            </a:pPr>
            <a:r>
              <a:rPr lang="hr-HR" dirty="0" smtClean="0"/>
              <a:t>* “vrućim točkama” (“hot spots”)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pic>
        <p:nvPicPr>
          <p:cNvPr id="4" name="Content Placeholder 3" descr="plate-tectonics-worksheet-pearson-education-inspirational-plate-tectonics-the-geographer-onlin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799"/>
            <a:ext cx="3352800" cy="1999561"/>
          </a:xfrm>
        </p:spPr>
      </p:pic>
      <p:pic>
        <p:nvPicPr>
          <p:cNvPr id="29698" name="Picture 2" descr="C:\Users\Korisnik\Desktop\Gimnazija EXP\GTP - KARTE\plate-tectonics-worksheet-pearson-education-luxury-plate-tectonics-the-geographer-on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733800"/>
            <a:ext cx="3429000" cy="2041882"/>
          </a:xfrm>
          <a:prstGeom prst="rect">
            <a:avLst/>
          </a:prstGeom>
          <a:noFill/>
        </p:spPr>
      </p:pic>
      <p:sp>
        <p:nvSpPr>
          <p:cNvPr id="29700" name="AutoShape 4" descr="Slikovni rezultat za hot spots vol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9702" name="AutoShape 6" descr="Slikovni rezultat za hot spots volc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67000" y="-10667999"/>
            <a:ext cx="172009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71600"/>
            <a:ext cx="422338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143000" y="1447800"/>
            <a:ext cx="144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1066800" y="3733800"/>
            <a:ext cx="144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5423" y="1291432"/>
            <a:ext cx="7033154" cy="527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010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PRESJEK (strato)VULKANA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23622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286001"/>
            <a:ext cx="274320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plinovi i vulkanski pepeo</a:t>
            </a:r>
            <a:endParaRPr lang="hr-HR" dirty="0"/>
          </a:p>
        </p:txBody>
      </p:sp>
      <p:sp>
        <p:nvSpPr>
          <p:cNvPr id="8" name="Right Arrow 7"/>
          <p:cNvSpPr/>
          <p:nvPr/>
        </p:nvSpPr>
        <p:spPr>
          <a:xfrm rot="791156">
            <a:off x="2997392" y="2130736"/>
            <a:ext cx="135511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krater</a:t>
            </a:r>
            <a:endParaRPr lang="hr-HR" dirty="0"/>
          </a:p>
        </p:txBody>
      </p:sp>
      <p:sp>
        <p:nvSpPr>
          <p:cNvPr id="9" name="Right Arrow 8"/>
          <p:cNvSpPr/>
          <p:nvPr/>
        </p:nvSpPr>
        <p:spPr>
          <a:xfrm rot="1085641">
            <a:off x="2256234" y="2356867"/>
            <a:ext cx="1524000" cy="5416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grotlo</a:t>
            </a:r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1524000" y="2971800"/>
            <a:ext cx="17526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parazitska kupa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819400"/>
            <a:ext cx="990600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tok lave</a:t>
            </a:r>
            <a:endParaRPr lang="hr-HR" dirty="0"/>
          </a:p>
        </p:txBody>
      </p:sp>
      <p:sp>
        <p:nvSpPr>
          <p:cNvPr id="12" name="Oval 11"/>
          <p:cNvSpPr/>
          <p:nvPr/>
        </p:nvSpPr>
        <p:spPr>
          <a:xfrm>
            <a:off x="3657600" y="5181600"/>
            <a:ext cx="1828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ognjište</a:t>
            </a:r>
            <a:endParaRPr lang="hr-HR" dirty="0"/>
          </a:p>
        </p:txBody>
      </p:sp>
      <p:sp>
        <p:nvSpPr>
          <p:cNvPr id="13" name="Oval 12"/>
          <p:cNvSpPr/>
          <p:nvPr/>
        </p:nvSpPr>
        <p:spPr>
          <a:xfrm>
            <a:off x="3962400" y="6248400"/>
            <a:ext cx="14478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plašt</a:t>
            </a:r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2209800" y="3429000"/>
            <a:ext cx="7620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6248400" y="3276600"/>
            <a:ext cx="26670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lava i piroklastični materijal</a:t>
            </a:r>
            <a:endParaRPr lang="hr-HR" dirty="0"/>
          </a:p>
        </p:txBody>
      </p:sp>
      <p:sp>
        <p:nvSpPr>
          <p:cNvPr id="16" name="Rectangle 15"/>
          <p:cNvSpPr/>
          <p:nvPr/>
        </p:nvSpPr>
        <p:spPr>
          <a:xfrm>
            <a:off x="5943600" y="4495800"/>
            <a:ext cx="9144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“žica”</a:t>
            </a:r>
            <a:endParaRPr lang="hr-HR" dirty="0"/>
          </a:p>
        </p:txBody>
      </p:sp>
      <p:sp>
        <p:nvSpPr>
          <p:cNvPr id="17" name="Oval 16"/>
          <p:cNvSpPr/>
          <p:nvPr/>
        </p:nvSpPr>
        <p:spPr>
          <a:xfrm>
            <a:off x="1066800" y="4800600"/>
            <a:ext cx="11430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lakolit</a:t>
            </a:r>
            <a:endParaRPr lang="hr-HR" dirty="0"/>
          </a:p>
        </p:txBody>
      </p:sp>
      <p:sp>
        <p:nvSpPr>
          <p:cNvPr id="18" name="Oval 17"/>
          <p:cNvSpPr/>
          <p:nvPr/>
        </p:nvSpPr>
        <p:spPr>
          <a:xfrm>
            <a:off x="6248400" y="5181600"/>
            <a:ext cx="685800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sil</a:t>
            </a:r>
            <a:endParaRPr lang="hr-HR" dirty="0"/>
          </a:p>
        </p:txBody>
      </p:sp>
      <p:sp>
        <p:nvSpPr>
          <p:cNvPr id="19" name="Oval 18"/>
          <p:cNvSpPr/>
          <p:nvPr/>
        </p:nvSpPr>
        <p:spPr>
          <a:xfrm>
            <a:off x="1066800" y="5562600"/>
            <a:ext cx="2438400" cy="457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sedimentne stijene</a:t>
            </a: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VULKANIZAM - MAGMATIZAM</a:t>
            </a:r>
            <a:endParaRPr lang="hr-HR" dirty="0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1905000" cy="52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1295400"/>
            <a:ext cx="25146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INDEKS EKSPLOZIVNOSTI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447800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Prema ovome indeksu određujemo </a:t>
            </a:r>
            <a:r>
              <a:rPr lang="hr-HR" b="1" dirty="0" smtClean="0"/>
              <a:t>tip erupcije</a:t>
            </a:r>
            <a:r>
              <a:rPr lang="hr-HR" dirty="0" smtClean="0"/>
              <a:t>, koja može biti</a:t>
            </a:r>
          </a:p>
          <a:p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havajska (Hawaii) = </a:t>
            </a:r>
            <a:r>
              <a:rPr lang="hr-HR" b="1" dirty="0" smtClean="0"/>
              <a:t>“tiha” ili izljevna;</a:t>
            </a:r>
          </a:p>
          <a:p>
            <a:pPr>
              <a:buFontTx/>
              <a:buChar char="-"/>
            </a:pPr>
            <a:endParaRPr lang="hr-HR" dirty="0" smtClean="0"/>
          </a:p>
          <a:p>
            <a:r>
              <a:rPr lang="hr-HR" dirty="0" smtClean="0"/>
              <a:t>*sljedeće su </a:t>
            </a:r>
            <a:r>
              <a:rPr lang="hr-HR" b="1" dirty="0" smtClean="0"/>
              <a:t>eksplozivne (paroksizam)</a:t>
            </a:r>
          </a:p>
          <a:p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strombolska (otok Stromboli, Tirensko more, Italija)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vulkanska (otok Vulcano, Liparski otoci, Italija)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plinijska (Plinije Ml., opisao erupciju Vezuva 79. godine)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354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VULKANIZAM - MAGMATIZAM</vt:lpstr>
      <vt:lpstr>VULKANIZAM - MAGMATIZAM</vt:lpstr>
      <vt:lpstr>VULKANIZAM – MAGMATIZAM - vulkanske bombe, tuf, lapili </vt:lpstr>
      <vt:lpstr>VULKANIZAM - MAGMATIZAM</vt:lpstr>
      <vt:lpstr>VULKANIZAM – MAGMATIZAM “PACIFIČKI VATRENI PRSTEN”</vt:lpstr>
      <vt:lpstr>VULKANIZAM - MAGMATIZAM</vt:lpstr>
      <vt:lpstr>VULKANIZAM - MAGMATIZAM</vt:lpstr>
      <vt:lpstr>VULKANIZAM - MAGMATIZAM</vt:lpstr>
      <vt:lpstr>VULKANIZAM - MAGMATIZAM</vt:lpstr>
      <vt:lpstr>VULKANIZAM - MAGMATIZAM</vt:lpstr>
      <vt:lpstr>VULKANIZAM – MAGMATIZAM Stromboli</vt:lpstr>
      <vt:lpstr>VULKANIZAM – MAGMATIZAM Mt. Pelè, Martinique (Mali Antili)</vt:lpstr>
      <vt:lpstr>VULKANIZAM – MAGMATIZAM Vulcano</vt:lpstr>
      <vt:lpstr>VULKANIZAM – MAGMATIZAM Vezuv</vt:lpstr>
      <vt:lpstr>VULKANIZAM – MAGMATIZAM Mauna Loa, Hawaii</vt:lpstr>
      <vt:lpstr>VULKANIZAM – MAGMATIZAM Hekla, Island</vt:lpstr>
      <vt:lpstr>VULKANIZAM – MAGMATIZAM</vt:lpstr>
      <vt:lpstr>VULKANIZAM - MAGMATIZAM</vt:lpstr>
      <vt:lpstr>VULKANIZAM - MAGMATIZAM</vt:lpstr>
      <vt:lpstr>VULKANIZAM - MAGMATIZAM</vt:lpstr>
      <vt:lpstr>VULKANIZAM – MAGMATIZAM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VULKANIZAM - MAGMATIZAM</dc:title>
  <dc:creator>Korisnik</dc:creator>
  <cp:lastModifiedBy>.</cp:lastModifiedBy>
  <cp:revision>30</cp:revision>
  <dcterms:created xsi:type="dcterms:W3CDTF">2006-08-16T00:00:00Z</dcterms:created>
  <dcterms:modified xsi:type="dcterms:W3CDTF">2019-02-24T20:59:45Z</dcterms:modified>
</cp:coreProperties>
</file>