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7" r:id="rId5"/>
    <p:sldId id="258" r:id="rId6"/>
    <p:sldId id="259" r:id="rId7"/>
    <p:sldId id="260" r:id="rId8"/>
    <p:sldId id="261" r:id="rId9"/>
    <p:sldId id="266" r:id="rId10"/>
    <p:sldId id="262" r:id="rId11"/>
    <p:sldId id="274" r:id="rId12"/>
    <p:sldId id="263" r:id="rId13"/>
    <p:sldId id="264" r:id="rId14"/>
    <p:sldId id="268" r:id="rId15"/>
    <p:sldId id="269" r:id="rId16"/>
    <p:sldId id="271" r:id="rId17"/>
    <p:sldId id="270" r:id="rId18"/>
    <p:sldId id="272" r:id="rId19"/>
    <p:sldId id="273" r:id="rId20"/>
    <p:sldId id="277" r:id="rId21"/>
    <p:sldId id="275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hr-HR" b="1" dirty="0" smtClean="0"/>
              <a:t>Geološka prošlost Zemlje</a:t>
            </a:r>
            <a:endParaRPr lang="hr-HR" b="1" dirty="0"/>
          </a:p>
        </p:txBody>
      </p:sp>
      <p:pic>
        <p:nvPicPr>
          <p:cNvPr id="1026" name="Picture 2" descr="C:\Users\Korisnik\Desktop\eons of geological time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990600"/>
            <a:ext cx="3352800" cy="5839032"/>
          </a:xfrm>
          <a:prstGeom prst="rect">
            <a:avLst/>
          </a:prstGeom>
          <a:noFill/>
        </p:spPr>
      </p:pic>
      <p:pic>
        <p:nvPicPr>
          <p:cNvPr id="1027" name="Picture 3" descr="C:\Users\Korisnik\Desktop\heat-hallmark-surface-rock-Hadean-Eon-Condition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1072"/>
            <a:ext cx="4038600" cy="44842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1066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PREKAMBRIJ - ARHAIK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Geološka prošlost Zemlje</a:t>
            </a:r>
            <a:endParaRPr lang="hr-HR" b="1" dirty="0"/>
          </a:p>
        </p:txBody>
      </p:sp>
      <p:pic>
        <p:nvPicPr>
          <p:cNvPr id="1027" name="Picture 3" descr="C:\Users\Korisnik\Desktop\evolucija čovje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0" y="2438400"/>
            <a:ext cx="9124960" cy="3284537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29000" y="1066801"/>
            <a:ext cx="2286000" cy="381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r-HR" dirty="0" smtClean="0"/>
              <a:t>…naše porijeklo?…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Geološka prošlost Zemlje</a:t>
            </a:r>
            <a:endParaRPr lang="hr-HR" b="1" dirty="0"/>
          </a:p>
        </p:txBody>
      </p:sp>
      <p:pic>
        <p:nvPicPr>
          <p:cNvPr id="2050" name="Picture 2" descr="C:\Users\Korisnik\Desktop\evoluci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82230"/>
            <a:ext cx="6629400" cy="5221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hr-HR" b="1" dirty="0" smtClean="0"/>
              <a:t>Geološka prošlost Zemlje</a:t>
            </a:r>
            <a:endParaRPr lang="hr-HR" b="1" dirty="0"/>
          </a:p>
        </p:txBody>
      </p:sp>
      <p:pic>
        <p:nvPicPr>
          <p:cNvPr id="11266" name="Picture 2" descr="C:\Users\Korisnik\Desktop\pangea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4329" y="956221"/>
            <a:ext cx="4962271" cy="2548979"/>
          </a:xfrm>
          <a:prstGeom prst="rect">
            <a:avLst/>
          </a:prstGeom>
          <a:noFill/>
        </p:spPr>
      </p:pic>
      <p:pic>
        <p:nvPicPr>
          <p:cNvPr id="11267" name="Picture 3" descr="C:\Users\Korisnik\Desktop\paleozoi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599" y="3581400"/>
            <a:ext cx="4976381" cy="304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hr-HR" b="1" dirty="0" smtClean="0"/>
              <a:t>Geološka prošlost Zemlje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/>
              <a:t>- mezozoik (252 mil. g. do 66 mil. g.) -</a:t>
            </a:r>
            <a:endParaRPr lang="hr-HR" sz="3600" dirty="0"/>
          </a:p>
        </p:txBody>
      </p:sp>
      <p:pic>
        <p:nvPicPr>
          <p:cNvPr id="4" name="Picture 4" descr="C:\Users\Korisnik\Desktop\mesosoic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892" y="1905000"/>
            <a:ext cx="9060217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133600"/>
            <a:ext cx="472440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2672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trijas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5257800"/>
            <a:ext cx="685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jura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4343400"/>
            <a:ext cx="914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kreda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Geološka prošlost Zemlje</a:t>
            </a:r>
            <a:endParaRPr lang="hr-HR" b="1" dirty="0"/>
          </a:p>
        </p:txBody>
      </p:sp>
      <p:pic>
        <p:nvPicPr>
          <p:cNvPr id="12290" name="Picture 2" descr="C:\Users\Korisnik\Desktop\eocen-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529" y="1447800"/>
            <a:ext cx="7936942" cy="5015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Geološka prošlost Zemlje</a:t>
            </a:r>
            <a:endParaRPr lang="hr-HR" b="1" dirty="0"/>
          </a:p>
        </p:txBody>
      </p:sp>
      <p:pic>
        <p:nvPicPr>
          <p:cNvPr id="13314" name="Picture 2" descr="C:\Users\Korisnik\Desktop\mioc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442" y="1524000"/>
            <a:ext cx="8319117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hr-HR" b="1" dirty="0" smtClean="0"/>
              <a:t>Geološka prošlost Zemlje</a:t>
            </a:r>
            <a:endParaRPr lang="hr-HR" b="1" dirty="0"/>
          </a:p>
        </p:txBody>
      </p:sp>
      <p:pic>
        <p:nvPicPr>
          <p:cNvPr id="15362" name="Picture 2" descr="C:\Users\Korisnik\Desktop\pleistocen 50000 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814" b="19862"/>
          <a:stretch>
            <a:fillRect/>
          </a:stretch>
        </p:blipFill>
        <p:spPr bwMode="auto">
          <a:xfrm>
            <a:off x="990600" y="1295400"/>
            <a:ext cx="7094913" cy="5273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hr-HR" b="1" dirty="0" smtClean="0"/>
              <a:t>Geološka prošlost Zemlje</a:t>
            </a:r>
            <a:endParaRPr lang="hr-HR" b="1" dirty="0"/>
          </a:p>
        </p:txBody>
      </p:sp>
      <p:pic>
        <p:nvPicPr>
          <p:cNvPr id="14338" name="Picture 2" descr="C:\Users\Korisnik\Desktop\wur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329" y="1295400"/>
            <a:ext cx="8445343" cy="5344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Geološka prošlost Zemlje</a:t>
            </a:r>
            <a:br>
              <a:rPr lang="hr-HR" b="1" dirty="0" smtClean="0"/>
            </a:br>
            <a:r>
              <a:rPr lang="hr-HR" dirty="0" smtClean="0"/>
              <a:t>- Zemlja danas -</a:t>
            </a:r>
            <a:endParaRPr lang="hr-HR" dirty="0"/>
          </a:p>
        </p:txBody>
      </p:sp>
      <p:pic>
        <p:nvPicPr>
          <p:cNvPr id="16386" name="Picture 2" descr="C:\Users\Korisnik\Desktop\earth toda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031" y="2133600"/>
            <a:ext cx="8905938" cy="4452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hr-HR" b="1" dirty="0" smtClean="0"/>
              <a:t>Geološka budućnost Zemlje?</a:t>
            </a:r>
            <a:endParaRPr lang="hr-HR" b="1" dirty="0"/>
          </a:p>
        </p:txBody>
      </p:sp>
      <p:pic>
        <p:nvPicPr>
          <p:cNvPr id="17410" name="Picture 2" descr="C:\Users\Korisnik\Desktop\earth in the tut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6030" y="1219200"/>
            <a:ext cx="8229601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Geološka prošlost Zemlje</a:t>
            </a:r>
            <a:endParaRPr lang="hr-HR" b="1" dirty="0"/>
          </a:p>
        </p:txBody>
      </p:sp>
      <p:pic>
        <p:nvPicPr>
          <p:cNvPr id="2050" name="Picture 2" descr="C:\Users\Korisnik\Desktop\Proterozoic-Eon-subdivisio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19982"/>
            <a:ext cx="3754636" cy="500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hr-HR" dirty="0" smtClean="0"/>
              <a:t>Zadaća – AMONITI </a:t>
            </a:r>
            <a:endParaRPr lang="hr-HR" dirty="0"/>
          </a:p>
        </p:txBody>
      </p:sp>
      <p:pic>
        <p:nvPicPr>
          <p:cNvPr id="6" name="Picture 5" descr="amoni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62101" y="876298"/>
            <a:ext cx="6019799" cy="59435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hr-HR" dirty="0" smtClean="0"/>
              <a:t>Zadaća - RUDISTI</a:t>
            </a:r>
            <a:endParaRPr lang="hr-HR" dirty="0"/>
          </a:p>
        </p:txBody>
      </p:sp>
      <p:pic>
        <p:nvPicPr>
          <p:cNvPr id="7" name="Picture 6" descr="rudisti.jpg"/>
          <p:cNvPicPr>
            <a:picLocks noChangeAspect="1"/>
          </p:cNvPicPr>
          <p:nvPr/>
        </p:nvPicPr>
        <p:blipFill>
          <a:blip r:embed="rId2" cstate="print"/>
          <a:srcRect l="923"/>
          <a:stretch>
            <a:fillRect/>
          </a:stretch>
        </p:blipFill>
        <p:spPr>
          <a:xfrm rot="5400000">
            <a:off x="1631225" y="1912075"/>
            <a:ext cx="588155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određujemo starost stijena?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apsolutnu starost?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mtClean="0"/>
              <a:t>relativnu starost?</a:t>
            </a:r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Geološka prošlost Zemlje</a:t>
            </a:r>
            <a:endParaRPr lang="hr-HR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81600" y="1905000"/>
            <a:ext cx="3048000" cy="4221163"/>
          </a:xfrm>
        </p:spPr>
        <p:txBody>
          <a:bodyPr>
            <a:normAutofit fontScale="77500" lnSpcReduction="20000"/>
          </a:bodyPr>
          <a:lstStyle/>
          <a:p>
            <a:pPr algn="ctr" fontAlgn="base">
              <a:buNone/>
            </a:pPr>
            <a:r>
              <a:rPr lang="hr-HR" b="1" dirty="0" smtClean="0"/>
              <a:t>     ŽIVOT U </a:t>
            </a:r>
            <a:r>
              <a:rPr lang="en-US" b="1" dirty="0" smtClean="0"/>
              <a:t>PALEOZOI</a:t>
            </a:r>
            <a:r>
              <a:rPr lang="hr-HR" b="1" dirty="0" smtClean="0"/>
              <a:t>KU</a:t>
            </a:r>
            <a:endParaRPr lang="en-US" b="1" dirty="0" smtClean="0"/>
          </a:p>
          <a:p>
            <a:pPr algn="just" fontAlgn="base">
              <a:buNone/>
            </a:pPr>
            <a:r>
              <a:rPr lang="hr-HR" dirty="0" smtClean="0"/>
              <a:t>     Priča o životu na Zemlji  započinje u moru – pretpostavka jest da se radi o jednostavnim algama, gljivama i sličnim oblicima života u vodenom okolišu, ali fosilnih ostataka kao dokaza o tim oblicima života nema.</a:t>
            </a:r>
            <a:r>
              <a:rPr lang="en-US" dirty="0" smtClean="0"/>
              <a:t> </a:t>
            </a:r>
            <a:r>
              <a:rPr lang="hr-HR" dirty="0" smtClean="0"/>
              <a:t>Zemljin okoliš oskudijevao je najjednostavnijim živim organizmima.</a:t>
            </a:r>
            <a:endParaRPr lang="en-US" dirty="0" smtClean="0"/>
          </a:p>
          <a:p>
            <a:pPr algn="just"/>
            <a:endParaRPr lang="hr-HR" dirty="0"/>
          </a:p>
        </p:txBody>
      </p:sp>
      <p:pic>
        <p:nvPicPr>
          <p:cNvPr id="3074" name="Picture 2" descr="C:\Users\Korisnik\Desktop\Silurian-communit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92036"/>
            <a:ext cx="4038600" cy="3342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Geološka prošlost Zemlje</a:t>
            </a:r>
            <a:endParaRPr lang="hr-HR" b="1" dirty="0"/>
          </a:p>
        </p:txBody>
      </p:sp>
      <p:pic>
        <p:nvPicPr>
          <p:cNvPr id="9218" name="Picture 2" descr="C:\Users\Korisnik\Desktop\Paleozoic-Eon-Timeline-Light-2-675x22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8357717" cy="2810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Geološka prošlost Zemlje</a:t>
            </a:r>
            <a:endParaRPr lang="hr-HR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76400"/>
            <a:ext cx="3657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     Za vrijeme </a:t>
            </a:r>
            <a:r>
              <a:rPr lang="hr-HR" b="1" dirty="0" smtClean="0"/>
              <a:t>mezozoika</a:t>
            </a:r>
            <a:r>
              <a:rPr lang="hr-HR" dirty="0" smtClean="0"/>
              <a:t> (srednjega životnog doba našega planeta), život ubrzano postaje raznolik – divovski reptili, dinosauri i ostale monstruozne zvijeri lutaju Zemljom. Mezozoik ili “doba reptila” ili “doba dinosaura” traje od 252 mil. g. do 66 mil. g. (186 mil. g.)</a:t>
            </a:r>
            <a:endParaRPr lang="hr-HR" dirty="0"/>
          </a:p>
        </p:txBody>
      </p:sp>
      <p:pic>
        <p:nvPicPr>
          <p:cNvPr id="4098" name="Picture 2" descr="C:\Users\Korisnik\Desktop\MEZOZOI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828800"/>
            <a:ext cx="5175760" cy="4038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hr-HR" b="1" dirty="0" smtClean="0"/>
              <a:t>Geološka prošlost Zemlje</a:t>
            </a:r>
            <a:endParaRPr lang="hr-HR" b="1" dirty="0"/>
          </a:p>
        </p:txBody>
      </p:sp>
      <p:pic>
        <p:nvPicPr>
          <p:cNvPr id="5122" name="Picture 2" descr="C:\Users\Korisnik\Desktop\Mesozoic-Era-Timeline-Dark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1" y="1143000"/>
            <a:ext cx="6857999" cy="51485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5410200"/>
            <a:ext cx="1524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300 mil. god.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0386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370 mil. god.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205740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MEZOZOIK</a:t>
            </a:r>
          </a:p>
          <a:p>
            <a:pPr algn="ctr"/>
            <a:r>
              <a:rPr lang="hr-HR" b="1" dirty="0" smtClean="0"/>
              <a:t>252 – 66 mil. god.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hr-HR" b="1" dirty="0" smtClean="0"/>
              <a:t>Geološka prošlost Zemlje</a:t>
            </a:r>
            <a:endParaRPr lang="hr-HR" b="1" dirty="0"/>
          </a:p>
        </p:txBody>
      </p:sp>
      <p:pic>
        <p:nvPicPr>
          <p:cNvPr id="6146" name="Picture 2" descr="C:\Users\Korisnik\Desktop\Cenozoic-Era-Timeline-Dark-678x37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884721" cy="43959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3352800"/>
            <a:ext cx="1447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krajem krede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33528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14 mil.god.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3352800"/>
            <a:ext cx="121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2 mil. god.</a:t>
            </a:r>
          </a:p>
          <a:p>
            <a:pPr algn="ctr"/>
            <a:r>
              <a:rPr lang="hr-HR" sz="1400" dirty="0" smtClean="0"/>
              <a:t>PLEISTOCEN</a:t>
            </a:r>
            <a:endParaRPr lang="hr-H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3429000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250 000 god.</a:t>
            </a:r>
            <a:endParaRPr lang="hr-H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981200"/>
            <a:ext cx="3048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KENOZOIK</a:t>
            </a:r>
            <a:endParaRPr lang="hr-H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hr-HR" b="1" dirty="0" smtClean="0"/>
              <a:t>Geološka prošlost Zemlje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- masovna izumiranja -</a:t>
            </a:r>
            <a:endParaRPr lang="hr-HR" dirty="0"/>
          </a:p>
        </p:txBody>
      </p:sp>
      <p:pic>
        <p:nvPicPr>
          <p:cNvPr id="7170" name="Picture 2" descr="C:\Users\Korisnik\Desktop\Extinction-Timeline-675x21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03" y="2438400"/>
            <a:ext cx="913331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Geološka prošlost Zemlje </a:t>
            </a:r>
            <a:r>
              <a:rPr lang="hr-HR" dirty="0" smtClean="0"/>
              <a:t>- život na Zemlji </a:t>
            </a:r>
            <a:endParaRPr lang="hr-HR" dirty="0"/>
          </a:p>
        </p:txBody>
      </p:sp>
      <p:pic>
        <p:nvPicPr>
          <p:cNvPr id="10242" name="Picture 2" descr="C:\Users\Korisnik\Desktop\GEOLOGIC TIME SCAL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487" y="1219200"/>
            <a:ext cx="5627913" cy="529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232</Words>
  <Application>Microsoft Office PowerPoint</Application>
  <PresentationFormat>On-screen Show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Geološka prošlost Zemlje</vt:lpstr>
      <vt:lpstr>Geološka prošlost Zemlje</vt:lpstr>
      <vt:lpstr>Geološka prošlost Zemlje</vt:lpstr>
      <vt:lpstr>Geološka prošlost Zemlje</vt:lpstr>
      <vt:lpstr>Geološka prošlost Zemlje</vt:lpstr>
      <vt:lpstr>Geološka prošlost Zemlje</vt:lpstr>
      <vt:lpstr>Geološka prošlost Zemlje</vt:lpstr>
      <vt:lpstr>Geološka prošlost Zemlje - masovna izumiranja -</vt:lpstr>
      <vt:lpstr>Geološka prošlost Zemlje - život na Zemlji </vt:lpstr>
      <vt:lpstr>Geološka prošlost Zemlje</vt:lpstr>
      <vt:lpstr>Geološka prošlost Zemlje</vt:lpstr>
      <vt:lpstr>Geološka prošlost Zemlje</vt:lpstr>
      <vt:lpstr>Geološka prošlost Zemlje - mezozoik (252 mil. g. do 66 mil. g.) -</vt:lpstr>
      <vt:lpstr>Geološka prošlost Zemlje</vt:lpstr>
      <vt:lpstr>Geološka prošlost Zemlje</vt:lpstr>
      <vt:lpstr>Geološka prošlost Zemlje</vt:lpstr>
      <vt:lpstr>Geološka prošlost Zemlje</vt:lpstr>
      <vt:lpstr>Geološka prošlost Zemlje - Zemlja danas -</vt:lpstr>
      <vt:lpstr>Geološka budućnost Zemlje?</vt:lpstr>
      <vt:lpstr>Zadaća – AMONITI </vt:lpstr>
      <vt:lpstr>Zadaća - RUDISTI</vt:lpstr>
      <vt:lpstr>Kako određujemo starost stijena?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Geološka prošlost Zemlje</dc:title>
  <dc:creator>Korisnik</dc:creator>
  <cp:lastModifiedBy>.</cp:lastModifiedBy>
  <cp:revision>22</cp:revision>
  <dcterms:created xsi:type="dcterms:W3CDTF">2006-08-16T00:00:00Z</dcterms:created>
  <dcterms:modified xsi:type="dcterms:W3CDTF">2020-03-03T05:52:33Z</dcterms:modified>
</cp:coreProperties>
</file>