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6" r:id="rId3"/>
    <p:sldId id="277" r:id="rId4"/>
    <p:sldId id="279" r:id="rId5"/>
    <p:sldId id="280" r:id="rId6"/>
    <p:sldId id="278" r:id="rId7"/>
    <p:sldId id="28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9" d="100"/>
          <a:sy n="109" d="100"/>
        </p:scale>
        <p:origin x="167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a:t>Click to edit Master title style</a:t>
            </a:r>
          </a:p>
        </p:txBody>
      </p:sp>
      <p:sp>
        <p:nvSpPr>
          <p:cNvPr id="28" name="Date Placeholder 27"/>
          <p:cNvSpPr>
            <a:spLocks noGrp="1"/>
          </p:cNvSpPr>
          <p:nvPr>
            <p:ph type="dt" sz="half" idx="10"/>
          </p:nvPr>
        </p:nvSpPr>
        <p:spPr/>
        <p:txBody>
          <a:bodyPr/>
          <a:lstStyle/>
          <a:p>
            <a:fld id="{1D8BD707-D9CF-40AE-B4C6-C98DA3205C09}" type="datetimeFigureOut">
              <a:rPr lang="en-US" smtClean="0"/>
              <a:pPr/>
              <a:t>3/13/2020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B6F15528-21DE-4FAA-801E-634DDDAF4B2B}"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3/13/2020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3/13/2020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3/13/2020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a:t>Click to edit Master title style</a:t>
            </a:r>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3/13/2020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a:t>Click to edit Master title style</a:t>
            </a:r>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D8BD707-D9CF-40AE-B4C6-C98DA3205C09}" type="datetimeFigureOut">
              <a:rPr lang="en-US" smtClean="0"/>
              <a:pPr/>
              <a:t>3/13/2020</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hr-HR" dirty="0"/>
              <a:t>PHP </a:t>
            </a:r>
            <a:r>
              <a:rPr lang="hr-HR" dirty="0" smtClean="0"/>
              <a:t>zadatak</a:t>
            </a:r>
            <a:endParaRPr lang="hr-HR" dirty="0"/>
          </a:p>
        </p:txBody>
      </p:sp>
      <p:sp>
        <p:nvSpPr>
          <p:cNvPr id="3" name="Subtitle 2"/>
          <p:cNvSpPr>
            <a:spLocks noGrp="1"/>
          </p:cNvSpPr>
          <p:nvPr>
            <p:ph type="subTitle" idx="1"/>
          </p:nvPr>
        </p:nvSpPr>
        <p:spPr/>
        <p:txBody>
          <a:bodyPr/>
          <a:lstStyle/>
          <a:p>
            <a:r>
              <a:rPr lang="hr-HR" dirty="0"/>
              <a:t>Skriptni jezici i web programiranje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848600" cy="715962"/>
          </a:xfrm>
        </p:spPr>
        <p:txBody>
          <a:bodyPr>
            <a:normAutofit fontScale="90000"/>
          </a:bodyPr>
          <a:lstStyle/>
          <a:p>
            <a:r>
              <a:rPr lang="hr-HR" dirty="0"/>
              <a:t>Zadatak</a:t>
            </a:r>
          </a:p>
        </p:txBody>
      </p:sp>
      <p:sp>
        <p:nvSpPr>
          <p:cNvPr id="5" name="TextBox 4"/>
          <p:cNvSpPr txBox="1"/>
          <p:nvPr/>
        </p:nvSpPr>
        <p:spPr>
          <a:xfrm>
            <a:off x="457200" y="914400"/>
            <a:ext cx="7772400" cy="369332"/>
          </a:xfrm>
          <a:prstGeom prst="rect">
            <a:avLst/>
          </a:prstGeom>
          <a:noFill/>
        </p:spPr>
        <p:txBody>
          <a:bodyPr wrap="square" rtlCol="0">
            <a:spAutoFit/>
          </a:bodyPr>
          <a:lstStyle/>
          <a:p>
            <a:r>
              <a:rPr lang="hr-HR" dirty="0"/>
              <a:t>Napraviti narudžbenicu lijekova u online ljekarni kao na slici:</a:t>
            </a:r>
          </a:p>
        </p:txBody>
      </p:sp>
      <p:sp>
        <p:nvSpPr>
          <p:cNvPr id="6" name="TextBox 5"/>
          <p:cNvSpPr txBox="1"/>
          <p:nvPr/>
        </p:nvSpPr>
        <p:spPr>
          <a:xfrm>
            <a:off x="838200" y="3352800"/>
            <a:ext cx="7696200" cy="3693319"/>
          </a:xfrm>
          <a:prstGeom prst="rect">
            <a:avLst/>
          </a:prstGeom>
          <a:noFill/>
        </p:spPr>
        <p:txBody>
          <a:bodyPr wrap="square" rtlCol="0">
            <a:spAutoFit/>
          </a:bodyPr>
          <a:lstStyle/>
          <a:p>
            <a:r>
              <a:rPr lang="hr-HR" dirty="0"/>
              <a:t>Kupac popunjava količine artikala koje želi u HTML formi na stranici </a:t>
            </a:r>
            <a:r>
              <a:rPr lang="hr-HR" i="1" dirty="0"/>
              <a:t>ljekarna.html</a:t>
            </a:r>
            <a:r>
              <a:rPr lang="hr-HR" dirty="0"/>
              <a:t>, nakon čega treba potvrditi formu i dobiti na ekranu prikazan fiskalni račun (kao odgovor servera). Potrebno je realizirati PHP skriptu koja prikazuje fiskalni račun, na osnovu unesenih podataka na HTML stranici. Fiskalni račun treba sadržavati sljedeće podatke:</a:t>
            </a:r>
            <a:br>
              <a:rPr lang="hr-HR" dirty="0"/>
            </a:br>
            <a:r>
              <a:rPr lang="hr-HR" dirty="0"/>
              <a:t> datum i vrijeme kada su lijekovi naručeni (pomoću dinamičke funkcije za datum);</a:t>
            </a:r>
            <a:br>
              <a:rPr lang="hr-HR" dirty="0"/>
            </a:br>
            <a:r>
              <a:rPr lang="hr-HR" dirty="0"/>
              <a:t> ukupnu količinu naručenih lijekova i količinu za svaku pojedinačnu stavku;</a:t>
            </a:r>
            <a:br>
              <a:rPr lang="hr-HR" dirty="0"/>
            </a:br>
            <a:r>
              <a:rPr lang="hr-HR" dirty="0"/>
              <a:t> ukupnu cijenu računa bez poreza i s porezom (stopa poreza je 25%);</a:t>
            </a:r>
            <a:br>
              <a:rPr lang="hr-HR" dirty="0"/>
            </a:br>
            <a:r>
              <a:rPr lang="hr-HR" dirty="0"/>
              <a:t> “Hvala! “ ispisuje za svakog redovnog kupca. “Dođite nam ponovno” ispisuje ako je TV reklama ili Halo oglasi. </a:t>
            </a:r>
            <a:br>
              <a:rPr lang="hr-HR" dirty="0"/>
            </a:br>
            <a:endParaRPr lang="hr-HR"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1600200" y="1219200"/>
            <a:ext cx="4972050" cy="2219325"/>
          </a:xfrm>
          <a:prstGeom prst="rect">
            <a:avLst/>
          </a:prstGeom>
          <a:noFill/>
          <a:ln w="9525">
            <a:noFill/>
            <a:miter lim="800000"/>
            <a:headEnd/>
            <a:tailEnd/>
          </a:ln>
        </p:spPr>
      </p:pic>
    </p:spTree>
    <p:extLst>
      <p:ext uri="{BB962C8B-B14F-4D97-AF65-F5344CB8AC3E}">
        <p14:creationId xmlns:p14="http://schemas.microsoft.com/office/powerpoint/2010/main" val="11741842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96200" cy="487362"/>
          </a:xfrm>
        </p:spPr>
        <p:txBody>
          <a:bodyPr>
            <a:normAutofit fontScale="90000"/>
          </a:bodyPr>
          <a:lstStyle/>
          <a:p>
            <a:r>
              <a:rPr lang="hr-HR" dirty="0"/>
              <a:t>Rješenje</a:t>
            </a:r>
          </a:p>
        </p:txBody>
      </p:sp>
      <p:sp>
        <p:nvSpPr>
          <p:cNvPr id="3" name="Content Placeholder 2"/>
          <p:cNvSpPr>
            <a:spLocks noGrp="1"/>
          </p:cNvSpPr>
          <p:nvPr>
            <p:ph idx="1"/>
          </p:nvPr>
        </p:nvSpPr>
        <p:spPr>
          <a:xfrm>
            <a:off x="457200" y="762000"/>
            <a:ext cx="8229600" cy="6248400"/>
          </a:xfrm>
        </p:spPr>
        <p:txBody>
          <a:bodyPr>
            <a:normAutofit fontScale="32500" lnSpcReduction="20000"/>
          </a:bodyPr>
          <a:lstStyle/>
          <a:p>
            <a:pPr marL="137160" indent="0">
              <a:buNone/>
            </a:pPr>
            <a:r>
              <a:rPr lang="hr-HR" sz="5500" i="1" dirty="0"/>
              <a:t>ljekarna.html</a:t>
            </a:r>
          </a:p>
          <a:p>
            <a:pPr marL="137160" indent="0">
              <a:buNone/>
            </a:pPr>
            <a:r>
              <a:rPr lang="hr-HR" sz="3400" dirty="0"/>
              <a:t>&lt;html&gt;&lt;</a:t>
            </a:r>
            <a:r>
              <a:rPr lang="hr-HR" sz="3400" err="1"/>
              <a:t>body</a:t>
            </a:r>
            <a:r>
              <a:rPr lang="hr-HR" sz="3400"/>
              <a:t>&gt;</a:t>
            </a:r>
            <a:br>
              <a:rPr lang="hr-HR" sz="3400"/>
            </a:br>
            <a:r>
              <a:rPr lang="hr-HR" sz="3400"/>
              <a:t>&lt;</a:t>
            </a:r>
            <a:r>
              <a:rPr lang="hr-HR" sz="3400" dirty="0"/>
              <a:t>form action=„ljekarna.php" method="post"&gt;</a:t>
            </a:r>
            <a:br>
              <a:rPr lang="hr-HR" sz="3400" dirty="0"/>
            </a:br>
            <a:r>
              <a:rPr lang="hr-HR" sz="3400" dirty="0"/>
              <a:t>&lt;table border="0"&gt;</a:t>
            </a:r>
            <a:br>
              <a:rPr lang="hr-HR" sz="3400" dirty="0"/>
            </a:br>
            <a:r>
              <a:rPr lang="hr-HR" sz="3400" dirty="0"/>
              <a:t>	&lt;tr bgcolor="#cccccc"&gt;</a:t>
            </a:r>
            <a:br>
              <a:rPr lang="hr-HR" sz="3400" dirty="0"/>
            </a:br>
            <a:r>
              <a:rPr lang="hr-HR" sz="3400" dirty="0"/>
              <a:t>		&lt;td width="150"&gt;Artikal&lt;/td&gt;</a:t>
            </a:r>
            <a:br>
              <a:rPr lang="hr-HR" sz="3400" dirty="0"/>
            </a:br>
            <a:r>
              <a:rPr lang="hr-HR" sz="3400" dirty="0"/>
              <a:t>		&lt;td width="150"&gt;Kolicina&lt;/td&gt;</a:t>
            </a:r>
            <a:br>
              <a:rPr lang="hr-HR" sz="3400" dirty="0"/>
            </a:br>
            <a:r>
              <a:rPr lang="hr-HR" sz="3400" dirty="0"/>
              <a:t>	&lt;/tr&gt;</a:t>
            </a:r>
            <a:br>
              <a:rPr lang="hr-HR" sz="3400" dirty="0"/>
            </a:br>
            <a:r>
              <a:rPr lang="hr-HR" sz="3400" dirty="0"/>
              <a:t>	&lt;tr&gt;</a:t>
            </a:r>
            <a:br>
              <a:rPr lang="hr-HR" sz="3400" dirty="0"/>
            </a:br>
            <a:r>
              <a:rPr lang="hr-HR" sz="3400" dirty="0"/>
              <a:t>		&lt;td&gt;Andol&lt;/td&gt;</a:t>
            </a:r>
            <a:br>
              <a:rPr lang="hr-HR" sz="3400" dirty="0"/>
            </a:br>
            <a:r>
              <a:rPr lang="hr-HR" sz="3400" dirty="0"/>
              <a:t>		&lt;td align="center"&gt; &lt;input type="text" name="kolicina1“ </a:t>
            </a:r>
            <a:r>
              <a:rPr lang="hr-HR" sz="3400" dirty="0" err="1"/>
              <a:t>size</a:t>
            </a:r>
            <a:r>
              <a:rPr lang="hr-HR" sz="3400" dirty="0"/>
              <a:t>=“6”&gt;&lt;/td&gt;</a:t>
            </a:r>
            <a:br>
              <a:rPr lang="hr-HR" sz="3400" dirty="0"/>
            </a:br>
            <a:r>
              <a:rPr lang="hr-HR" sz="3400" dirty="0"/>
              <a:t>	&lt;/tr&gt;</a:t>
            </a:r>
            <a:br>
              <a:rPr lang="hr-HR" sz="3400" dirty="0"/>
            </a:br>
            <a:r>
              <a:rPr lang="hr-HR" sz="3400" dirty="0"/>
              <a:t>	&lt;tr&gt;</a:t>
            </a:r>
            <a:br>
              <a:rPr lang="hr-HR" sz="3400" dirty="0"/>
            </a:br>
            <a:r>
              <a:rPr lang="hr-HR" sz="3400" dirty="0"/>
              <a:t>		&lt;td&gt;Aspirin&lt;/td&gt;</a:t>
            </a:r>
            <a:br>
              <a:rPr lang="hr-HR" sz="3400" dirty="0"/>
            </a:br>
            <a:r>
              <a:rPr lang="hr-HR" sz="3400" dirty="0"/>
              <a:t>		&lt;td align="center"&gt; &lt;input type="text" name="kolicina2” </a:t>
            </a:r>
            <a:r>
              <a:rPr lang="hr-HR" sz="3400" dirty="0" err="1"/>
              <a:t>size</a:t>
            </a:r>
            <a:r>
              <a:rPr lang="hr-HR" sz="3400" dirty="0"/>
              <a:t>=“6”&gt;&lt;/td&gt;</a:t>
            </a:r>
            <a:br>
              <a:rPr lang="hr-HR" sz="3400" dirty="0"/>
            </a:br>
            <a:r>
              <a:rPr lang="hr-HR" sz="3400" dirty="0"/>
              <a:t>	&lt;/tr&gt;</a:t>
            </a:r>
            <a:br>
              <a:rPr lang="hr-HR" sz="3400" dirty="0"/>
            </a:br>
            <a:r>
              <a:rPr lang="hr-HR" sz="3400" dirty="0"/>
              <a:t>	&lt;tr&gt;</a:t>
            </a:r>
            <a:br>
              <a:rPr lang="hr-HR" sz="3400" dirty="0"/>
            </a:br>
            <a:r>
              <a:rPr lang="hr-HR" sz="3400" dirty="0"/>
              <a:t>		&lt;td&gt;Vitamin C&lt;/td&gt;</a:t>
            </a:r>
            <a:br>
              <a:rPr lang="hr-HR" sz="3400" dirty="0"/>
            </a:br>
            <a:r>
              <a:rPr lang="hr-HR" sz="3400" dirty="0"/>
              <a:t>		&lt;td align="center"&gt; &lt;input type="text" name="kolicina3“ </a:t>
            </a:r>
            <a:r>
              <a:rPr lang="hr-HR" sz="3400" dirty="0" err="1"/>
              <a:t>size</a:t>
            </a:r>
            <a:r>
              <a:rPr lang="hr-HR" sz="3400" dirty="0"/>
              <a:t>=“6”&gt;&lt;/td&gt;</a:t>
            </a:r>
            <a:br>
              <a:rPr lang="hr-HR" sz="3400" dirty="0"/>
            </a:br>
            <a:r>
              <a:rPr lang="hr-HR" sz="3400" dirty="0"/>
              <a:t>	&lt;/tr&gt;</a:t>
            </a:r>
            <a:br>
              <a:rPr lang="hr-HR" sz="3400" dirty="0"/>
            </a:br>
            <a:r>
              <a:rPr lang="hr-HR" sz="3400" dirty="0"/>
              <a:t>	&lt;tr&gt;</a:t>
            </a:r>
            <a:br>
              <a:rPr lang="hr-HR" sz="3400" dirty="0"/>
            </a:br>
            <a:r>
              <a:rPr lang="hr-HR" sz="3400" dirty="0"/>
              <a:t>		&lt;td&gt;Kako ste saznali za nasu ljekarnu?&lt;/td&gt;</a:t>
            </a:r>
            <a:br>
              <a:rPr lang="hr-HR" sz="3400" dirty="0"/>
            </a:br>
            <a:r>
              <a:rPr lang="hr-HR" sz="3400" dirty="0"/>
              <a:t>		&lt;td&gt;&lt;select name="nadji"&gt;</a:t>
            </a:r>
            <a:br>
              <a:rPr lang="hr-HR" sz="3400" dirty="0"/>
            </a:br>
            <a:r>
              <a:rPr lang="hr-HR" sz="3400" dirty="0"/>
              <a:t>		&lt;option value = "a"&gt;Ja sam redovan kupac&lt;/option&gt;</a:t>
            </a:r>
            <a:br>
              <a:rPr lang="hr-HR" sz="3400" dirty="0"/>
            </a:br>
            <a:r>
              <a:rPr lang="hr-HR" sz="3400" dirty="0"/>
              <a:t>		&lt;option value = "b"&gt;TV reklama&lt;/option&gt;</a:t>
            </a:r>
            <a:br>
              <a:rPr lang="hr-HR" sz="3400" dirty="0"/>
            </a:br>
            <a:r>
              <a:rPr lang="hr-HR" sz="3400" dirty="0"/>
              <a:t>		&lt;option value = "c"&gt;Halo oglasi&lt;/option&gt;</a:t>
            </a:r>
            <a:br>
              <a:rPr lang="hr-HR" sz="3400" dirty="0"/>
            </a:br>
            <a:r>
              <a:rPr lang="hr-HR" sz="3400" dirty="0"/>
              <a:t>		&lt;/select&gt;</a:t>
            </a:r>
            <a:br>
              <a:rPr lang="hr-HR" sz="3400" dirty="0"/>
            </a:br>
            <a:r>
              <a:rPr lang="hr-HR" sz="3400" dirty="0"/>
              <a:t>		&lt;/td&gt;</a:t>
            </a:r>
            <a:br>
              <a:rPr lang="hr-HR" sz="3400" dirty="0"/>
            </a:br>
            <a:r>
              <a:rPr lang="hr-HR" sz="3400" dirty="0"/>
              <a:t>	&lt;/tr&gt;</a:t>
            </a:r>
            <a:br>
              <a:rPr lang="hr-HR" sz="3400" dirty="0"/>
            </a:br>
            <a:r>
              <a:rPr lang="hr-HR" sz="3400" dirty="0"/>
              <a:t>	&lt;tr&gt;</a:t>
            </a:r>
            <a:br>
              <a:rPr lang="hr-HR" sz="3400" dirty="0"/>
            </a:br>
            <a:r>
              <a:rPr lang="hr-HR" sz="3400" dirty="0"/>
              <a:t>		&lt;td colspan="2" align="center"&gt;</a:t>
            </a:r>
            <a:br>
              <a:rPr lang="hr-HR" sz="3400" dirty="0"/>
            </a:br>
            <a:r>
              <a:rPr lang="hr-HR" sz="3400" dirty="0"/>
              <a:t>		&lt;input type="submit" value="Naruci"&gt;</a:t>
            </a:r>
            <a:br>
              <a:rPr lang="hr-HR" sz="3400" dirty="0"/>
            </a:br>
            <a:r>
              <a:rPr lang="hr-HR" sz="3400" dirty="0"/>
              <a:t>		&lt;/td&gt;</a:t>
            </a:r>
            <a:br>
              <a:rPr lang="hr-HR" sz="3400" dirty="0"/>
            </a:br>
            <a:r>
              <a:rPr lang="hr-HR" sz="3400" dirty="0"/>
              <a:t>	&lt;/tr&gt;</a:t>
            </a:r>
            <a:br>
              <a:rPr lang="hr-HR" sz="3400" dirty="0"/>
            </a:br>
            <a:r>
              <a:rPr lang="hr-HR" sz="3400" dirty="0"/>
              <a:t>&lt;/table&gt;&lt;/</a:t>
            </a:r>
            <a:r>
              <a:rPr lang="hr-HR" sz="3400" dirty="0" err="1"/>
              <a:t>form</a:t>
            </a:r>
            <a:r>
              <a:rPr lang="hr-HR" sz="3400" dirty="0"/>
              <a:t>&gt;&lt;/</a:t>
            </a:r>
            <a:r>
              <a:rPr lang="hr-HR" sz="3400" dirty="0" err="1"/>
              <a:t>body</a:t>
            </a:r>
            <a:r>
              <a:rPr lang="hr-HR" sz="3400" dirty="0"/>
              <a:t>&gt;&lt;/html&gt; </a:t>
            </a:r>
            <a:br>
              <a:rPr lang="hr-HR" sz="3400" dirty="0"/>
            </a:br>
            <a:endParaRPr lang="hr-HR" sz="3400" dirty="0"/>
          </a:p>
        </p:txBody>
      </p:sp>
    </p:spTree>
    <p:extLst>
      <p:ext uri="{BB962C8B-B14F-4D97-AF65-F5344CB8AC3E}">
        <p14:creationId xmlns:p14="http://schemas.microsoft.com/office/powerpoint/2010/main" val="4304983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457200" y="304800"/>
            <a:ext cx="8229600" cy="6400800"/>
          </a:xfrm>
        </p:spPr>
        <p:txBody>
          <a:bodyPr>
            <a:normAutofit fontScale="70000" lnSpcReduction="20000"/>
          </a:bodyPr>
          <a:lstStyle/>
          <a:p>
            <a:pPr marL="137160" indent="0">
              <a:buNone/>
            </a:pPr>
            <a:r>
              <a:rPr lang="hr-HR" sz="4800" i="1" dirty="0" err="1"/>
              <a:t>ljekarna.html</a:t>
            </a:r>
            <a:endParaRPr lang="hr-HR" sz="4800" i="1" dirty="0"/>
          </a:p>
          <a:p>
            <a:pPr marL="137160" indent="0">
              <a:buNone/>
            </a:pPr>
            <a:r>
              <a:rPr lang="hr-HR" dirty="0"/>
              <a:t>&lt;html&gt;</a:t>
            </a:r>
            <a:br>
              <a:rPr lang="hr-HR" dirty="0"/>
            </a:br>
            <a:r>
              <a:rPr lang="hr-HR" dirty="0"/>
              <a:t>&lt;</a:t>
            </a:r>
            <a:r>
              <a:rPr lang="hr-HR" dirty="0" err="1"/>
              <a:t>body</a:t>
            </a:r>
            <a:r>
              <a:rPr lang="hr-HR" dirty="0"/>
              <a:t>&gt;</a:t>
            </a:r>
            <a:br>
              <a:rPr lang="hr-HR" dirty="0"/>
            </a:br>
            <a:r>
              <a:rPr lang="hr-HR" dirty="0"/>
              <a:t>&lt;</a:t>
            </a:r>
            <a:r>
              <a:rPr lang="hr-HR" dirty="0" err="1"/>
              <a:t>form</a:t>
            </a:r>
            <a:r>
              <a:rPr lang="hr-HR" dirty="0"/>
              <a:t> </a:t>
            </a:r>
            <a:r>
              <a:rPr lang="hr-HR" dirty="0" err="1"/>
              <a:t>action</a:t>
            </a:r>
            <a:r>
              <a:rPr lang="hr-HR" dirty="0"/>
              <a:t>=„</a:t>
            </a:r>
            <a:r>
              <a:rPr lang="hr-HR" dirty="0" err="1"/>
              <a:t>ljekarna.php</a:t>
            </a:r>
            <a:r>
              <a:rPr lang="hr-HR" dirty="0"/>
              <a:t>" </a:t>
            </a:r>
            <a:r>
              <a:rPr lang="hr-HR" dirty="0" err="1"/>
              <a:t>method</a:t>
            </a:r>
            <a:r>
              <a:rPr lang="hr-HR" dirty="0"/>
              <a:t>="post"&gt;</a:t>
            </a:r>
            <a:br>
              <a:rPr lang="hr-HR" dirty="0"/>
            </a:br>
            <a:r>
              <a:rPr lang="hr-HR" dirty="0"/>
              <a:t>&lt;table </a:t>
            </a:r>
            <a:r>
              <a:rPr lang="hr-HR" dirty="0" err="1"/>
              <a:t>border</a:t>
            </a:r>
            <a:r>
              <a:rPr lang="hr-HR" dirty="0"/>
              <a:t>="0"&gt;</a:t>
            </a:r>
            <a:br>
              <a:rPr lang="hr-HR" dirty="0"/>
            </a:br>
            <a:r>
              <a:rPr lang="hr-HR" dirty="0"/>
              <a:t>&lt;</a:t>
            </a:r>
            <a:r>
              <a:rPr lang="hr-HR" dirty="0" err="1"/>
              <a:t>tr</a:t>
            </a:r>
            <a:r>
              <a:rPr lang="hr-HR" dirty="0"/>
              <a:t> </a:t>
            </a:r>
            <a:r>
              <a:rPr lang="hr-HR" dirty="0" err="1"/>
              <a:t>bgcolor</a:t>
            </a:r>
            <a:r>
              <a:rPr lang="hr-HR" dirty="0"/>
              <a:t>="#</a:t>
            </a:r>
            <a:r>
              <a:rPr lang="hr-HR" dirty="0" err="1"/>
              <a:t>cccccc</a:t>
            </a:r>
            <a:r>
              <a:rPr lang="hr-HR" dirty="0"/>
              <a:t>"&gt;</a:t>
            </a:r>
            <a:br>
              <a:rPr lang="hr-HR" dirty="0"/>
            </a:br>
            <a:r>
              <a:rPr lang="hr-HR" dirty="0"/>
              <a:t>	&lt;td </a:t>
            </a:r>
            <a:r>
              <a:rPr lang="hr-HR" dirty="0" err="1"/>
              <a:t>width</a:t>
            </a:r>
            <a:r>
              <a:rPr lang="hr-HR" dirty="0"/>
              <a:t>="150"&gt;</a:t>
            </a:r>
            <a:r>
              <a:rPr lang="hr-HR" dirty="0" err="1"/>
              <a:t>Artikal</a:t>
            </a:r>
            <a:r>
              <a:rPr lang="hr-HR" dirty="0"/>
              <a:t>&lt;/td&gt;</a:t>
            </a:r>
            <a:br>
              <a:rPr lang="hr-HR" dirty="0"/>
            </a:br>
            <a:r>
              <a:rPr lang="hr-HR" dirty="0"/>
              <a:t>	&lt;td </a:t>
            </a:r>
            <a:r>
              <a:rPr lang="hr-HR" dirty="0" err="1"/>
              <a:t>width</a:t>
            </a:r>
            <a:r>
              <a:rPr lang="hr-HR" dirty="0"/>
              <a:t>="150"&gt;</a:t>
            </a:r>
            <a:r>
              <a:rPr lang="hr-HR" dirty="0" err="1"/>
              <a:t>Kolicina</a:t>
            </a:r>
            <a:r>
              <a:rPr lang="hr-HR" dirty="0"/>
              <a:t>&lt;/td&gt;</a:t>
            </a:r>
            <a:br>
              <a:rPr lang="hr-HR" dirty="0"/>
            </a:br>
            <a:r>
              <a:rPr lang="hr-HR" dirty="0"/>
              <a:t>&lt;/</a:t>
            </a:r>
            <a:r>
              <a:rPr lang="hr-HR" dirty="0" err="1"/>
              <a:t>tr</a:t>
            </a:r>
            <a:r>
              <a:rPr lang="hr-HR" dirty="0"/>
              <a:t>&gt;</a:t>
            </a:r>
            <a:br>
              <a:rPr lang="hr-HR" dirty="0"/>
            </a:br>
            <a:r>
              <a:rPr lang="hr-HR" dirty="0"/>
              <a:t>&lt;</a:t>
            </a:r>
            <a:r>
              <a:rPr lang="hr-HR" dirty="0" err="1"/>
              <a:t>tr</a:t>
            </a:r>
            <a:r>
              <a:rPr lang="hr-HR" dirty="0"/>
              <a:t>&gt;</a:t>
            </a:r>
            <a:br>
              <a:rPr lang="hr-HR" dirty="0"/>
            </a:br>
            <a:r>
              <a:rPr lang="hr-HR" dirty="0"/>
              <a:t>	&lt;td&gt;</a:t>
            </a:r>
            <a:r>
              <a:rPr lang="hr-HR" dirty="0" err="1"/>
              <a:t>Andol</a:t>
            </a:r>
            <a:r>
              <a:rPr lang="hr-HR" dirty="0"/>
              <a:t>&lt;/td&gt;</a:t>
            </a:r>
            <a:br>
              <a:rPr lang="hr-HR" dirty="0"/>
            </a:br>
            <a:r>
              <a:rPr lang="hr-HR" dirty="0"/>
              <a:t>	&lt;td </a:t>
            </a:r>
            <a:r>
              <a:rPr lang="hr-HR" dirty="0" err="1"/>
              <a:t>align</a:t>
            </a:r>
            <a:r>
              <a:rPr lang="hr-HR" dirty="0"/>
              <a:t>="</a:t>
            </a:r>
            <a:r>
              <a:rPr lang="hr-HR" dirty="0" err="1"/>
              <a:t>center</a:t>
            </a:r>
            <a:r>
              <a:rPr lang="hr-HR" dirty="0"/>
              <a:t>"&gt; &lt;</a:t>
            </a:r>
            <a:r>
              <a:rPr lang="hr-HR" dirty="0" err="1"/>
              <a:t>input</a:t>
            </a:r>
            <a:r>
              <a:rPr lang="hr-HR" dirty="0"/>
              <a:t> </a:t>
            </a:r>
            <a:r>
              <a:rPr lang="hr-HR" dirty="0" err="1"/>
              <a:t>type</a:t>
            </a:r>
            <a:r>
              <a:rPr lang="hr-HR" dirty="0"/>
              <a:t>="</a:t>
            </a:r>
            <a:r>
              <a:rPr lang="hr-HR" dirty="0" err="1"/>
              <a:t>text</a:t>
            </a:r>
            <a:r>
              <a:rPr lang="hr-HR" dirty="0"/>
              <a:t>" </a:t>
            </a:r>
            <a:r>
              <a:rPr lang="hr-HR" dirty="0" err="1"/>
              <a:t>name</a:t>
            </a:r>
            <a:r>
              <a:rPr lang="hr-HR" dirty="0"/>
              <a:t>="kolicina1“ </a:t>
            </a:r>
            <a:r>
              <a:rPr lang="hr-HR" dirty="0" err="1"/>
              <a:t>size</a:t>
            </a:r>
            <a:r>
              <a:rPr lang="hr-HR" dirty="0"/>
              <a:t>=“6”&gt;&lt;/td&gt;</a:t>
            </a:r>
            <a:br>
              <a:rPr lang="hr-HR" dirty="0"/>
            </a:br>
            <a:r>
              <a:rPr lang="hr-HR" dirty="0"/>
              <a:t>&lt;/</a:t>
            </a:r>
            <a:r>
              <a:rPr lang="hr-HR" dirty="0" err="1"/>
              <a:t>tr</a:t>
            </a:r>
            <a:r>
              <a:rPr lang="hr-HR" dirty="0"/>
              <a:t>&gt;</a:t>
            </a:r>
            <a:br>
              <a:rPr lang="hr-HR" dirty="0"/>
            </a:br>
            <a:r>
              <a:rPr lang="hr-HR" dirty="0"/>
              <a:t>&lt;</a:t>
            </a:r>
            <a:r>
              <a:rPr lang="hr-HR" dirty="0" err="1"/>
              <a:t>tr</a:t>
            </a:r>
            <a:r>
              <a:rPr lang="hr-HR" dirty="0"/>
              <a:t>&gt;</a:t>
            </a:r>
            <a:br>
              <a:rPr lang="hr-HR" dirty="0"/>
            </a:br>
            <a:r>
              <a:rPr lang="hr-HR" dirty="0"/>
              <a:t>	&lt;td&gt;Aspirin&lt;/td&gt;</a:t>
            </a:r>
            <a:br>
              <a:rPr lang="hr-HR" dirty="0"/>
            </a:br>
            <a:r>
              <a:rPr lang="hr-HR" dirty="0"/>
              <a:t>	&lt;td </a:t>
            </a:r>
            <a:r>
              <a:rPr lang="hr-HR" dirty="0" err="1"/>
              <a:t>align</a:t>
            </a:r>
            <a:r>
              <a:rPr lang="hr-HR" dirty="0"/>
              <a:t>="</a:t>
            </a:r>
            <a:r>
              <a:rPr lang="hr-HR" dirty="0" err="1"/>
              <a:t>center</a:t>
            </a:r>
            <a:r>
              <a:rPr lang="hr-HR" dirty="0"/>
              <a:t>"&gt; &lt;</a:t>
            </a:r>
            <a:r>
              <a:rPr lang="hr-HR" dirty="0" err="1"/>
              <a:t>input</a:t>
            </a:r>
            <a:r>
              <a:rPr lang="hr-HR" dirty="0"/>
              <a:t> </a:t>
            </a:r>
            <a:r>
              <a:rPr lang="hr-HR" dirty="0" err="1"/>
              <a:t>type</a:t>
            </a:r>
            <a:r>
              <a:rPr lang="hr-HR" dirty="0"/>
              <a:t>="</a:t>
            </a:r>
            <a:r>
              <a:rPr lang="hr-HR" dirty="0" err="1"/>
              <a:t>text</a:t>
            </a:r>
            <a:r>
              <a:rPr lang="hr-HR" dirty="0"/>
              <a:t>" </a:t>
            </a:r>
            <a:r>
              <a:rPr lang="hr-HR" dirty="0" err="1"/>
              <a:t>name</a:t>
            </a:r>
            <a:r>
              <a:rPr lang="hr-HR" dirty="0"/>
              <a:t>="kolicina2” </a:t>
            </a:r>
            <a:r>
              <a:rPr lang="hr-HR" dirty="0" err="1"/>
              <a:t>size</a:t>
            </a:r>
            <a:r>
              <a:rPr lang="hr-HR" dirty="0"/>
              <a:t>=“6”&gt;&lt;/td&gt;</a:t>
            </a:r>
            <a:br>
              <a:rPr lang="hr-HR" dirty="0"/>
            </a:br>
            <a:r>
              <a:rPr lang="hr-HR" dirty="0"/>
              <a:t>&lt;/</a:t>
            </a:r>
            <a:r>
              <a:rPr lang="hr-HR" dirty="0" err="1"/>
              <a:t>tr</a:t>
            </a:r>
            <a:r>
              <a:rPr lang="hr-HR" dirty="0"/>
              <a:t>&gt;</a:t>
            </a:r>
            <a:br>
              <a:rPr lang="hr-HR" dirty="0"/>
            </a:br>
            <a:r>
              <a:rPr lang="hr-HR" dirty="0"/>
              <a:t>&lt;</a:t>
            </a:r>
            <a:r>
              <a:rPr lang="hr-HR" dirty="0" err="1"/>
              <a:t>tr</a:t>
            </a:r>
            <a:r>
              <a:rPr lang="hr-HR" dirty="0"/>
              <a:t>&gt;</a:t>
            </a:r>
            <a:br>
              <a:rPr lang="hr-HR" dirty="0"/>
            </a:br>
            <a:r>
              <a:rPr lang="hr-HR" dirty="0"/>
              <a:t>	&lt;td&gt;Vitamin C&lt;/td&gt;</a:t>
            </a:r>
            <a:br>
              <a:rPr lang="hr-HR" dirty="0"/>
            </a:br>
            <a:r>
              <a:rPr lang="hr-HR" dirty="0"/>
              <a:t>	&lt;td </a:t>
            </a:r>
            <a:r>
              <a:rPr lang="hr-HR" dirty="0" err="1"/>
              <a:t>align</a:t>
            </a:r>
            <a:r>
              <a:rPr lang="hr-HR" dirty="0"/>
              <a:t>="</a:t>
            </a:r>
            <a:r>
              <a:rPr lang="hr-HR" dirty="0" err="1"/>
              <a:t>center</a:t>
            </a:r>
            <a:r>
              <a:rPr lang="hr-HR" dirty="0"/>
              <a:t>"&gt; &lt;</a:t>
            </a:r>
            <a:r>
              <a:rPr lang="hr-HR" dirty="0" err="1"/>
              <a:t>input</a:t>
            </a:r>
            <a:r>
              <a:rPr lang="hr-HR" dirty="0"/>
              <a:t> </a:t>
            </a:r>
            <a:r>
              <a:rPr lang="hr-HR" dirty="0" err="1"/>
              <a:t>type</a:t>
            </a:r>
            <a:r>
              <a:rPr lang="hr-HR" dirty="0"/>
              <a:t>="</a:t>
            </a:r>
            <a:r>
              <a:rPr lang="hr-HR" dirty="0" err="1"/>
              <a:t>text</a:t>
            </a:r>
            <a:r>
              <a:rPr lang="hr-HR" dirty="0"/>
              <a:t>" </a:t>
            </a:r>
            <a:r>
              <a:rPr lang="hr-HR" dirty="0" err="1"/>
              <a:t>name</a:t>
            </a:r>
            <a:r>
              <a:rPr lang="hr-HR" dirty="0"/>
              <a:t>="kolicina3“ </a:t>
            </a:r>
            <a:r>
              <a:rPr lang="hr-HR" dirty="0" err="1"/>
              <a:t>size</a:t>
            </a:r>
            <a:r>
              <a:rPr lang="hr-HR" dirty="0"/>
              <a:t>=“6”&gt;&lt;/td&gt;</a:t>
            </a:r>
            <a:br>
              <a:rPr lang="hr-HR" dirty="0"/>
            </a:br>
            <a:r>
              <a:rPr lang="hr-HR" dirty="0"/>
              <a:t>&lt;/</a:t>
            </a:r>
            <a:r>
              <a:rPr lang="hr-HR" dirty="0" err="1"/>
              <a:t>tr</a:t>
            </a:r>
            <a:r>
              <a:rPr lang="hr-HR" dirty="0"/>
              <a:t>&gt;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p:txBody>
          <a:bodyPr/>
          <a:lstStyle/>
          <a:p>
            <a:endParaRPr lang="hr-HR" dirty="0"/>
          </a:p>
        </p:txBody>
      </p:sp>
      <p:sp>
        <p:nvSpPr>
          <p:cNvPr id="4" name="Pravokutnik 3"/>
          <p:cNvSpPr/>
          <p:nvPr/>
        </p:nvSpPr>
        <p:spPr>
          <a:xfrm>
            <a:off x="457200" y="58846"/>
            <a:ext cx="8153400" cy="6463308"/>
          </a:xfrm>
          <a:prstGeom prst="rect">
            <a:avLst/>
          </a:prstGeom>
        </p:spPr>
        <p:txBody>
          <a:bodyPr wrap="square">
            <a:spAutoFit/>
          </a:bodyPr>
          <a:lstStyle/>
          <a:p>
            <a:r>
              <a:rPr lang="hr-HR" dirty="0"/>
              <a:t>	</a:t>
            </a:r>
          </a:p>
          <a:p>
            <a:endParaRPr lang="hr-HR" dirty="0"/>
          </a:p>
          <a:p>
            <a:endParaRPr lang="hr-HR" dirty="0"/>
          </a:p>
          <a:p>
            <a:endParaRPr lang="hr-HR" sz="2000" dirty="0"/>
          </a:p>
          <a:p>
            <a:r>
              <a:rPr lang="hr-HR" sz="2000" dirty="0"/>
              <a:t>	&lt;td&gt;Kako ste saznali za nasu ljekarnu?&lt;/td&gt;</a:t>
            </a:r>
            <a:br>
              <a:rPr lang="hr-HR" sz="2000" dirty="0"/>
            </a:br>
            <a:r>
              <a:rPr lang="hr-HR" sz="2000" dirty="0"/>
              <a:t>	&lt;td&gt;&lt;</a:t>
            </a:r>
            <a:r>
              <a:rPr lang="hr-HR" sz="2000" dirty="0" err="1"/>
              <a:t>select</a:t>
            </a:r>
            <a:r>
              <a:rPr lang="hr-HR" sz="2000" dirty="0"/>
              <a:t> </a:t>
            </a:r>
            <a:r>
              <a:rPr lang="hr-HR" sz="2000" dirty="0" err="1"/>
              <a:t>name</a:t>
            </a:r>
            <a:r>
              <a:rPr lang="hr-HR" sz="2000" dirty="0"/>
              <a:t>="</a:t>
            </a:r>
            <a:r>
              <a:rPr lang="hr-HR" sz="2000" dirty="0" err="1"/>
              <a:t>nadji</a:t>
            </a:r>
            <a:r>
              <a:rPr lang="hr-HR" sz="2000" dirty="0"/>
              <a:t>"&gt;</a:t>
            </a:r>
            <a:br>
              <a:rPr lang="hr-HR" sz="2000" dirty="0"/>
            </a:br>
            <a:r>
              <a:rPr lang="hr-HR" sz="2000" dirty="0"/>
              <a:t>		&lt;</a:t>
            </a:r>
            <a:r>
              <a:rPr lang="hr-HR" sz="2000" dirty="0" err="1"/>
              <a:t>option</a:t>
            </a:r>
            <a:r>
              <a:rPr lang="hr-HR" sz="2000" dirty="0"/>
              <a:t> </a:t>
            </a:r>
            <a:r>
              <a:rPr lang="hr-HR" sz="2000" dirty="0" err="1"/>
              <a:t>value</a:t>
            </a:r>
            <a:r>
              <a:rPr lang="hr-HR" sz="2000" dirty="0"/>
              <a:t> = "a"&gt;Ja sam redovan kupac&lt;/</a:t>
            </a:r>
            <a:r>
              <a:rPr lang="hr-HR" sz="2000" dirty="0" err="1"/>
              <a:t>option</a:t>
            </a:r>
            <a:r>
              <a:rPr lang="hr-HR" sz="2000" dirty="0"/>
              <a:t>&gt;</a:t>
            </a:r>
            <a:br>
              <a:rPr lang="hr-HR" sz="2000" dirty="0"/>
            </a:br>
            <a:r>
              <a:rPr lang="hr-HR" sz="2000" dirty="0"/>
              <a:t>		&lt;</a:t>
            </a:r>
            <a:r>
              <a:rPr lang="hr-HR" sz="2000" dirty="0" err="1"/>
              <a:t>option</a:t>
            </a:r>
            <a:r>
              <a:rPr lang="hr-HR" sz="2000" dirty="0"/>
              <a:t> </a:t>
            </a:r>
            <a:r>
              <a:rPr lang="hr-HR" sz="2000" dirty="0" err="1"/>
              <a:t>value</a:t>
            </a:r>
            <a:r>
              <a:rPr lang="hr-HR" sz="2000" dirty="0"/>
              <a:t> = "b"&gt;TV reklama&lt;/</a:t>
            </a:r>
            <a:r>
              <a:rPr lang="hr-HR" sz="2000" dirty="0" err="1"/>
              <a:t>option</a:t>
            </a:r>
            <a:r>
              <a:rPr lang="hr-HR" sz="2000" dirty="0"/>
              <a:t>&gt;</a:t>
            </a:r>
            <a:br>
              <a:rPr lang="hr-HR" sz="2000" dirty="0"/>
            </a:br>
            <a:r>
              <a:rPr lang="hr-HR" sz="2000" dirty="0"/>
              <a:t>		&lt;</a:t>
            </a:r>
            <a:r>
              <a:rPr lang="hr-HR" sz="2000" dirty="0" err="1"/>
              <a:t>option</a:t>
            </a:r>
            <a:r>
              <a:rPr lang="hr-HR" sz="2000" dirty="0"/>
              <a:t> </a:t>
            </a:r>
            <a:r>
              <a:rPr lang="hr-HR" sz="2000" dirty="0" err="1"/>
              <a:t>value</a:t>
            </a:r>
            <a:r>
              <a:rPr lang="hr-HR" sz="2000" dirty="0"/>
              <a:t> = "c"&gt;Halo oglasi&lt;/</a:t>
            </a:r>
            <a:r>
              <a:rPr lang="hr-HR" sz="2000" dirty="0" err="1"/>
              <a:t>option</a:t>
            </a:r>
            <a:r>
              <a:rPr lang="hr-HR" sz="2000" dirty="0"/>
              <a:t>&gt;</a:t>
            </a:r>
            <a:br>
              <a:rPr lang="hr-HR" sz="2000" dirty="0"/>
            </a:br>
            <a:r>
              <a:rPr lang="hr-HR" sz="2000" dirty="0"/>
              <a:t>		&lt;/</a:t>
            </a:r>
            <a:r>
              <a:rPr lang="hr-HR" sz="2000" dirty="0" err="1"/>
              <a:t>select</a:t>
            </a:r>
            <a:r>
              <a:rPr lang="hr-HR" sz="2000" dirty="0"/>
              <a:t>&gt;</a:t>
            </a:r>
            <a:br>
              <a:rPr lang="hr-HR" sz="2000" dirty="0"/>
            </a:br>
            <a:r>
              <a:rPr lang="hr-HR" sz="2000" dirty="0"/>
              <a:t>	&lt;/td&gt;</a:t>
            </a:r>
            <a:br>
              <a:rPr lang="hr-HR" sz="2000" dirty="0"/>
            </a:br>
            <a:r>
              <a:rPr lang="hr-HR" sz="2000" dirty="0"/>
              <a:t>&lt;/</a:t>
            </a:r>
            <a:r>
              <a:rPr lang="hr-HR" sz="2000" dirty="0" err="1"/>
              <a:t>tr</a:t>
            </a:r>
            <a:r>
              <a:rPr lang="hr-HR" sz="2000" dirty="0"/>
              <a:t>&gt;</a:t>
            </a:r>
            <a:br>
              <a:rPr lang="hr-HR" sz="2000" dirty="0"/>
            </a:br>
            <a:r>
              <a:rPr lang="hr-HR" sz="2000" dirty="0"/>
              <a:t>&lt;</a:t>
            </a:r>
            <a:r>
              <a:rPr lang="hr-HR" sz="2000" dirty="0" err="1"/>
              <a:t>tr</a:t>
            </a:r>
            <a:r>
              <a:rPr lang="hr-HR" sz="2000" dirty="0"/>
              <a:t>&gt;</a:t>
            </a:r>
            <a:br>
              <a:rPr lang="hr-HR" sz="2000" dirty="0"/>
            </a:br>
            <a:r>
              <a:rPr lang="hr-HR" sz="2000" dirty="0"/>
              <a:t>	&lt;td </a:t>
            </a:r>
            <a:r>
              <a:rPr lang="hr-HR" sz="2000" dirty="0" err="1"/>
              <a:t>colspan</a:t>
            </a:r>
            <a:r>
              <a:rPr lang="hr-HR" sz="2000" dirty="0"/>
              <a:t>="2" </a:t>
            </a:r>
            <a:r>
              <a:rPr lang="hr-HR" sz="2000" dirty="0" err="1"/>
              <a:t>align</a:t>
            </a:r>
            <a:r>
              <a:rPr lang="hr-HR" sz="2000" dirty="0"/>
              <a:t>="</a:t>
            </a:r>
            <a:r>
              <a:rPr lang="hr-HR" sz="2000" dirty="0" err="1"/>
              <a:t>center</a:t>
            </a:r>
            <a:r>
              <a:rPr lang="hr-HR" sz="2000" dirty="0"/>
              <a:t>"&gt;</a:t>
            </a:r>
            <a:br>
              <a:rPr lang="hr-HR" sz="2000" dirty="0"/>
            </a:br>
            <a:r>
              <a:rPr lang="hr-HR" sz="2000" dirty="0"/>
              <a:t>	&lt;</a:t>
            </a:r>
            <a:r>
              <a:rPr lang="hr-HR" sz="2000" dirty="0" err="1"/>
              <a:t>input</a:t>
            </a:r>
            <a:r>
              <a:rPr lang="hr-HR" sz="2000" dirty="0"/>
              <a:t> </a:t>
            </a:r>
            <a:r>
              <a:rPr lang="hr-HR" sz="2000" dirty="0" err="1"/>
              <a:t>type</a:t>
            </a:r>
            <a:r>
              <a:rPr lang="hr-HR" sz="2000" dirty="0"/>
              <a:t>="</a:t>
            </a:r>
            <a:r>
              <a:rPr lang="hr-HR" sz="2000" dirty="0" err="1"/>
              <a:t>submit</a:t>
            </a:r>
            <a:r>
              <a:rPr lang="hr-HR" sz="2000" dirty="0"/>
              <a:t>" </a:t>
            </a:r>
            <a:r>
              <a:rPr lang="hr-HR" sz="2000" dirty="0" err="1"/>
              <a:t>value</a:t>
            </a:r>
            <a:r>
              <a:rPr lang="hr-HR" sz="2000" dirty="0"/>
              <a:t>="</a:t>
            </a:r>
            <a:r>
              <a:rPr lang="hr-HR" sz="2000" dirty="0" err="1"/>
              <a:t>Naruci</a:t>
            </a:r>
            <a:r>
              <a:rPr lang="hr-HR" sz="2000" dirty="0"/>
              <a:t>"&gt;</a:t>
            </a:r>
            <a:br>
              <a:rPr lang="hr-HR" sz="2000" dirty="0"/>
            </a:br>
            <a:r>
              <a:rPr lang="hr-HR" sz="2000" dirty="0"/>
              <a:t>	&lt;/td&gt;</a:t>
            </a:r>
            <a:br>
              <a:rPr lang="hr-HR" sz="2000" dirty="0"/>
            </a:br>
            <a:r>
              <a:rPr lang="hr-HR" sz="2000" dirty="0"/>
              <a:t>&lt;/</a:t>
            </a:r>
            <a:r>
              <a:rPr lang="hr-HR" sz="2000" dirty="0" err="1"/>
              <a:t>tr</a:t>
            </a:r>
            <a:r>
              <a:rPr lang="hr-HR" sz="2000" dirty="0"/>
              <a:t>&gt;</a:t>
            </a:r>
            <a:br>
              <a:rPr lang="hr-HR" sz="2000" dirty="0"/>
            </a:br>
            <a:r>
              <a:rPr lang="hr-HR" sz="2000" dirty="0"/>
              <a:t>&lt;/table&gt;</a:t>
            </a:r>
            <a:br>
              <a:rPr lang="hr-HR" sz="2000" dirty="0"/>
            </a:br>
            <a:r>
              <a:rPr lang="hr-HR" sz="2000" dirty="0"/>
              <a:t>&lt;/</a:t>
            </a:r>
            <a:r>
              <a:rPr lang="hr-HR" sz="2000" dirty="0" err="1"/>
              <a:t>form</a:t>
            </a:r>
            <a:r>
              <a:rPr lang="hr-HR" sz="2000" dirty="0"/>
              <a:t>&gt;</a:t>
            </a:r>
            <a:br>
              <a:rPr lang="hr-HR" sz="2000" dirty="0"/>
            </a:br>
            <a:r>
              <a:rPr lang="hr-HR" sz="2000" dirty="0"/>
              <a:t>&lt;/</a:t>
            </a:r>
            <a:r>
              <a:rPr lang="hr-HR" sz="2000" dirty="0" err="1"/>
              <a:t>body</a:t>
            </a:r>
            <a:r>
              <a:rPr lang="hr-HR" sz="2000" dirty="0"/>
              <a:t>&gt;</a:t>
            </a:r>
            <a:br>
              <a:rPr lang="hr-HR" sz="2000" dirty="0"/>
            </a:br>
            <a:r>
              <a:rPr lang="hr-HR" sz="2000" dirty="0"/>
              <a:t>&lt;/html&gt;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6705600" cy="563562"/>
          </a:xfrm>
        </p:spPr>
        <p:txBody>
          <a:bodyPr>
            <a:normAutofit fontScale="90000"/>
          </a:bodyPr>
          <a:lstStyle/>
          <a:p>
            <a:r>
              <a:rPr lang="hr-HR" dirty="0"/>
              <a:t>Rješenje</a:t>
            </a:r>
          </a:p>
        </p:txBody>
      </p:sp>
      <p:sp>
        <p:nvSpPr>
          <p:cNvPr id="3" name="Content Placeholder 2"/>
          <p:cNvSpPr>
            <a:spLocks noGrp="1"/>
          </p:cNvSpPr>
          <p:nvPr>
            <p:ph idx="1"/>
          </p:nvPr>
        </p:nvSpPr>
        <p:spPr>
          <a:xfrm>
            <a:off x="457200" y="457200"/>
            <a:ext cx="8229600" cy="7086600"/>
          </a:xfrm>
        </p:spPr>
        <p:txBody>
          <a:bodyPr>
            <a:noAutofit/>
          </a:bodyPr>
          <a:lstStyle/>
          <a:p>
            <a:pPr marL="137160" indent="0">
              <a:buNone/>
            </a:pPr>
            <a:r>
              <a:rPr lang="hr-HR" sz="1400" dirty="0"/>
              <a:t>&lt;?php</a:t>
            </a:r>
            <a:br>
              <a:rPr lang="hr-HR" sz="1400" dirty="0"/>
            </a:br>
            <a:r>
              <a:rPr lang="hr-HR" sz="1400" dirty="0"/>
              <a:t>$kolicina1 = $_POST['kolicina1'];</a:t>
            </a:r>
            <a:br>
              <a:rPr lang="hr-HR" sz="1400" dirty="0"/>
            </a:br>
            <a:r>
              <a:rPr lang="hr-HR" sz="1400" dirty="0"/>
              <a:t>$kolicina2 = $_POST['kolicina2'];</a:t>
            </a:r>
            <a:br>
              <a:rPr lang="hr-HR" sz="1400" dirty="0"/>
            </a:br>
            <a:r>
              <a:rPr lang="hr-HR" sz="1400" dirty="0"/>
              <a:t>$kolicina3 = $_POST['kolicina3'];</a:t>
            </a:r>
            <a:br>
              <a:rPr lang="hr-HR" sz="1400" dirty="0"/>
            </a:br>
            <a:r>
              <a:rPr lang="hr-HR" sz="1400" dirty="0"/>
              <a:t>$nadji = $_POST['nadji'];</a:t>
            </a:r>
            <a:br>
              <a:rPr lang="hr-HR" sz="1400" dirty="0"/>
            </a:br>
            <a:r>
              <a:rPr lang="hr-HR" sz="1400" dirty="0"/>
              <a:t/>
            </a:r>
            <a:br>
              <a:rPr lang="hr-HR" sz="1400" dirty="0"/>
            </a:br>
            <a:r>
              <a:rPr lang="hr-HR" sz="1400" dirty="0" smtClean="0"/>
              <a:t>echo „&lt;</a:t>
            </a:r>
            <a:r>
              <a:rPr lang="hr-HR" sz="1400" dirty="0"/>
              <a:t>p&gt;Roba narucena </a:t>
            </a:r>
            <a:r>
              <a:rPr lang="hr-HR" sz="1400" dirty="0" smtClean="0"/>
              <a:t>u”; </a:t>
            </a:r>
            <a:endParaRPr lang="hr-HR" sz="1400" dirty="0"/>
          </a:p>
          <a:p>
            <a:pPr marL="137160" indent="0">
              <a:buNone/>
            </a:pPr>
            <a:r>
              <a:rPr lang="hr-HR" sz="1400" dirty="0"/>
              <a:t>echo date('H:i, jS F');</a:t>
            </a:r>
            <a:br>
              <a:rPr lang="hr-HR" sz="1400" dirty="0"/>
            </a:br>
            <a:r>
              <a:rPr lang="hr-HR" sz="1400" dirty="0"/>
              <a:t>echo </a:t>
            </a:r>
            <a:r>
              <a:rPr lang="hr-HR" sz="1400" dirty="0" smtClean="0"/>
              <a:t>„&lt;/</a:t>
            </a:r>
            <a:r>
              <a:rPr lang="hr-HR" sz="1400" dirty="0"/>
              <a:t>p</a:t>
            </a:r>
            <a:r>
              <a:rPr lang="hr-HR" sz="1400" dirty="0" smtClean="0"/>
              <a:t>&gt;”;</a:t>
            </a:r>
            <a:r>
              <a:rPr lang="hr-HR" sz="1400" dirty="0"/>
              <a:t/>
            </a:r>
            <a:br>
              <a:rPr lang="hr-HR" sz="1400" dirty="0"/>
            </a:br>
            <a:r>
              <a:rPr lang="hr-HR" sz="1400" dirty="0"/>
              <a:t>echo </a:t>
            </a:r>
            <a:r>
              <a:rPr lang="hr-HR" sz="1400" dirty="0" smtClean="0"/>
              <a:t>„&lt;</a:t>
            </a:r>
            <a:r>
              <a:rPr lang="hr-HR" sz="1400" dirty="0"/>
              <a:t>p&gt;Naručili ste: &lt;/p</a:t>
            </a:r>
            <a:r>
              <a:rPr lang="hr-HR" sz="1400" dirty="0" smtClean="0"/>
              <a:t>&gt;”;</a:t>
            </a:r>
            <a:r>
              <a:rPr lang="hr-HR" sz="1400" dirty="0"/>
              <a:t/>
            </a:r>
            <a:br>
              <a:rPr lang="hr-HR" sz="1400" dirty="0"/>
            </a:br>
            <a:r>
              <a:rPr lang="hr-HR" sz="1400" dirty="0"/>
              <a:t>$ukupno = 0;</a:t>
            </a:r>
            <a:br>
              <a:rPr lang="hr-HR" sz="1400" dirty="0"/>
            </a:br>
            <a:r>
              <a:rPr lang="hr-HR" sz="1400" dirty="0"/>
              <a:t>$ukupno = $kolicina1 + $kolicina2 + $kolicina3;</a:t>
            </a:r>
            <a:br>
              <a:rPr lang="hr-HR" sz="1400" dirty="0"/>
            </a:br>
            <a:r>
              <a:rPr lang="hr-HR" sz="1400" dirty="0"/>
              <a:t>echo </a:t>
            </a:r>
            <a:r>
              <a:rPr lang="hr-HR" sz="1400" dirty="0" smtClean="0"/>
              <a:t>„Ukupna </a:t>
            </a:r>
            <a:r>
              <a:rPr lang="hr-HR" sz="1400" dirty="0"/>
              <a:t>kolicina:  $ukupno &lt;br </a:t>
            </a:r>
            <a:r>
              <a:rPr lang="hr-HR" sz="1400" dirty="0" smtClean="0"/>
              <a:t>/&gt;”;</a:t>
            </a:r>
            <a:endParaRPr lang="hr-HR" sz="1400" dirty="0"/>
          </a:p>
          <a:p>
            <a:pPr marL="137160" indent="0">
              <a:buNone/>
            </a:pPr>
            <a:r>
              <a:rPr lang="hr-HR" sz="1400" dirty="0"/>
              <a:t>if ($ukupno == 0) {</a:t>
            </a:r>
            <a:br>
              <a:rPr lang="hr-HR" sz="1400" dirty="0"/>
            </a:br>
            <a:r>
              <a:rPr lang="hr-HR" sz="1400" dirty="0"/>
              <a:t>			echo </a:t>
            </a:r>
            <a:r>
              <a:rPr lang="hr-HR" sz="1400" dirty="0" smtClean="0"/>
              <a:t>„Niste </a:t>
            </a:r>
            <a:r>
              <a:rPr lang="hr-HR" sz="1400" dirty="0"/>
              <a:t>kupili nista!&lt;br </a:t>
            </a:r>
            <a:r>
              <a:rPr lang="hr-HR" sz="1400" dirty="0" smtClean="0"/>
              <a:t>/&gt;”;</a:t>
            </a:r>
            <a:r>
              <a:rPr lang="hr-HR" sz="1400" dirty="0"/>
              <a:t/>
            </a:r>
            <a:br>
              <a:rPr lang="hr-HR" sz="1400" dirty="0"/>
            </a:br>
            <a:r>
              <a:rPr lang="hr-HR" sz="1400" dirty="0"/>
              <a:t>			} </a:t>
            </a:r>
          </a:p>
          <a:p>
            <a:pPr marL="137160" indent="0">
              <a:buNone/>
            </a:pPr>
            <a:r>
              <a:rPr lang="hr-HR" sz="1400" dirty="0"/>
              <a:t>		else {</a:t>
            </a:r>
            <a:br>
              <a:rPr lang="hr-HR" sz="1400" dirty="0"/>
            </a:br>
            <a:r>
              <a:rPr lang="hr-HR" sz="1400" dirty="0"/>
              <a:t>		if ($kolicina1 &gt; 0)</a:t>
            </a:r>
            <a:br>
              <a:rPr lang="hr-HR" sz="1400" dirty="0"/>
            </a:br>
            <a:r>
              <a:rPr lang="hr-HR" sz="1400" dirty="0"/>
              <a:t>			echo </a:t>
            </a:r>
            <a:r>
              <a:rPr lang="hr-HR" sz="1400" dirty="0" smtClean="0"/>
              <a:t>„$</a:t>
            </a:r>
            <a:r>
              <a:rPr lang="hr-HR" sz="1400" dirty="0"/>
              <a:t>kolicina1  andol&lt;br </a:t>
            </a:r>
            <a:r>
              <a:rPr lang="hr-HR" sz="1400" dirty="0" smtClean="0"/>
              <a:t>/&gt;”;</a:t>
            </a:r>
            <a:r>
              <a:rPr lang="hr-HR" sz="1400" dirty="0"/>
              <a:t/>
            </a:r>
            <a:br>
              <a:rPr lang="hr-HR" sz="1400" dirty="0"/>
            </a:br>
            <a:r>
              <a:rPr lang="hr-HR" sz="1400" dirty="0"/>
              <a:t>		if ($kolicina2 &gt; 0)</a:t>
            </a:r>
            <a:br>
              <a:rPr lang="hr-HR" sz="1400" dirty="0"/>
            </a:br>
            <a:r>
              <a:rPr lang="hr-HR" sz="1400" dirty="0"/>
              <a:t>			echo </a:t>
            </a:r>
            <a:r>
              <a:rPr lang="hr-HR" sz="1400" dirty="0" smtClean="0"/>
              <a:t>„$</a:t>
            </a:r>
            <a:r>
              <a:rPr lang="hr-HR" sz="1400" dirty="0"/>
              <a:t>kolicina2  aspirin&lt;br </a:t>
            </a:r>
            <a:r>
              <a:rPr lang="hr-HR" sz="1400" dirty="0" smtClean="0"/>
              <a:t>/&gt;”;</a:t>
            </a:r>
            <a:r>
              <a:rPr lang="hr-HR" sz="1400" dirty="0"/>
              <a:t/>
            </a:r>
            <a:br>
              <a:rPr lang="hr-HR" sz="1400" dirty="0"/>
            </a:br>
            <a:r>
              <a:rPr lang="hr-HR" sz="1400" dirty="0"/>
              <a:t>		if ($kolicina3 &gt; 0)</a:t>
            </a:r>
            <a:br>
              <a:rPr lang="hr-HR" sz="1400" dirty="0"/>
            </a:br>
            <a:r>
              <a:rPr lang="hr-HR" sz="1400" dirty="0"/>
              <a:t>			echo </a:t>
            </a:r>
            <a:r>
              <a:rPr lang="hr-HR" sz="1400" dirty="0" smtClean="0"/>
              <a:t>„kolicina3 </a:t>
            </a:r>
            <a:r>
              <a:rPr lang="hr-HR" sz="1400" dirty="0"/>
              <a:t>vitamin C&lt;br </a:t>
            </a:r>
            <a:r>
              <a:rPr lang="hr-HR" sz="1400" dirty="0" smtClean="0"/>
              <a:t>/&gt;”;</a:t>
            </a:r>
            <a:r>
              <a:rPr lang="hr-HR" sz="1400" dirty="0"/>
              <a:t/>
            </a:r>
            <a:br>
              <a:rPr lang="hr-HR" sz="1400" dirty="0"/>
            </a:br>
            <a:r>
              <a:rPr lang="hr-HR" sz="1400" dirty="0"/>
              <a:t>			echo </a:t>
            </a:r>
            <a:r>
              <a:rPr lang="hr-HR" sz="1400" dirty="0" smtClean="0"/>
              <a:t>„&lt;</a:t>
            </a:r>
            <a:r>
              <a:rPr lang="hr-HR" sz="1400" dirty="0"/>
              <a:t>br </a:t>
            </a:r>
            <a:r>
              <a:rPr lang="hr-HR" sz="1400" dirty="0" smtClean="0"/>
              <a:t>/&gt;”;</a:t>
            </a:r>
            <a:r>
              <a:rPr lang="hr-HR" sz="1400" dirty="0"/>
              <a:t/>
            </a:r>
            <a:br>
              <a:rPr lang="hr-HR" sz="1400" dirty="0"/>
            </a:br>
            <a:r>
              <a:rPr lang="hr-HR" sz="1400" dirty="0"/>
              <a:t>		      }</a:t>
            </a:r>
          </a:p>
          <a:p>
            <a:pPr marL="137160" indent="0">
              <a:buNone/>
            </a:pPr>
            <a:r>
              <a:rPr lang="hr-HR" sz="1400" dirty="0"/>
              <a:t/>
            </a:r>
            <a:br>
              <a:rPr lang="hr-HR" sz="1400" dirty="0"/>
            </a:br>
            <a:r>
              <a:rPr lang="hr-HR" sz="1400" dirty="0"/>
              <a:t>		</a:t>
            </a:r>
            <a:br>
              <a:rPr lang="hr-HR" sz="1400" dirty="0"/>
            </a:br>
            <a:r>
              <a:rPr lang="hr-HR" sz="1400" dirty="0"/>
              <a:t/>
            </a:r>
            <a:br>
              <a:rPr lang="hr-HR" sz="1400" dirty="0"/>
            </a:br>
            <a:endParaRPr lang="hr-HR" sz="1400" dirty="0"/>
          </a:p>
        </p:txBody>
      </p:sp>
    </p:spTree>
    <p:extLst>
      <p:ext uri="{BB962C8B-B14F-4D97-AF65-F5344CB8AC3E}">
        <p14:creationId xmlns:p14="http://schemas.microsoft.com/office/powerpoint/2010/main" val="28864786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0" y="381000"/>
            <a:ext cx="9144000" cy="6477000"/>
          </a:xfrm>
        </p:spPr>
        <p:txBody>
          <a:bodyPr>
            <a:normAutofit/>
          </a:bodyPr>
          <a:lstStyle/>
          <a:p>
            <a:pPr marL="137160" indent="0">
              <a:buNone/>
            </a:pPr>
            <a:r>
              <a:rPr lang="hr-HR" sz="1400" dirty="0"/>
              <a:t>		$ukupna_cijena = 0.00;</a:t>
            </a:r>
            <a:br>
              <a:rPr lang="hr-HR" sz="1400" dirty="0"/>
            </a:br>
            <a:endParaRPr lang="hr-HR" sz="1400" dirty="0"/>
          </a:p>
          <a:p>
            <a:pPr marL="137160" indent="0">
              <a:buNone/>
            </a:pPr>
            <a:endParaRPr lang="hr-HR" sz="1400" dirty="0"/>
          </a:p>
          <a:p>
            <a:pPr marL="137160" indent="0">
              <a:buNone/>
            </a:pPr>
            <a:r>
              <a:rPr lang="hr-HR" sz="1400" dirty="0"/>
              <a:t>define('ANDOLCIJENA', 20);</a:t>
            </a:r>
            <a:br>
              <a:rPr lang="hr-HR" sz="1400" dirty="0"/>
            </a:br>
            <a:r>
              <a:rPr lang="hr-HR" sz="1400" dirty="0"/>
              <a:t>define('ASPIRINCIJENA', 30);</a:t>
            </a:r>
            <a:br>
              <a:rPr lang="hr-HR" sz="1400" dirty="0"/>
            </a:br>
            <a:r>
              <a:rPr lang="hr-HR" sz="1400" dirty="0"/>
              <a:t>define('VITCCIJENA‘, 40);</a:t>
            </a:r>
            <a:br>
              <a:rPr lang="hr-HR" sz="1400" dirty="0"/>
            </a:br>
            <a:r>
              <a:rPr lang="hr-HR" sz="1400" dirty="0"/>
              <a:t>	$ukupna_cijena = $kolicina1 * ANDOLCIJENA+ $kolicina2 * ASPIRINCIJENA + $kolicina3 * VITCCIJENA;</a:t>
            </a:r>
            <a:br>
              <a:rPr lang="hr-HR" sz="1400" dirty="0"/>
            </a:br>
            <a:r>
              <a:rPr lang="hr-HR" sz="1400" dirty="0"/>
              <a:t>	echo </a:t>
            </a:r>
            <a:r>
              <a:rPr lang="hr-HR" sz="1400" dirty="0" smtClean="0"/>
              <a:t>„Ukupno </a:t>
            </a:r>
            <a:r>
              <a:rPr lang="hr-HR" sz="1400" dirty="0"/>
              <a:t>bez poreza:  .number_format($ukupna_cijena, 2)  kuna&lt;br</a:t>
            </a:r>
            <a:r>
              <a:rPr lang="hr-HR" sz="1400" dirty="0" smtClean="0"/>
              <a:t>/&gt;”;</a:t>
            </a:r>
            <a:r>
              <a:rPr lang="hr-HR" sz="1400" dirty="0"/>
              <a:t/>
            </a:r>
            <a:br>
              <a:rPr lang="hr-HR" sz="1400" dirty="0"/>
            </a:br>
            <a:r>
              <a:rPr lang="hr-HR" sz="1400" dirty="0"/>
              <a:t>	$porez = 0.25; // porez je 25%</a:t>
            </a:r>
            <a:br>
              <a:rPr lang="hr-HR" sz="1400" dirty="0"/>
            </a:br>
            <a:r>
              <a:rPr lang="hr-HR" sz="1400" dirty="0"/>
              <a:t>	$ukupna_cijena = $ukupna_cijena * (1 + $porez);</a:t>
            </a:r>
            <a:br>
              <a:rPr lang="hr-HR" sz="1400" dirty="0"/>
            </a:br>
            <a:r>
              <a:rPr lang="hr-HR" sz="1400" dirty="0"/>
              <a:t>	echo </a:t>
            </a:r>
            <a:r>
              <a:rPr lang="hr-HR" sz="1400" dirty="0" smtClean="0"/>
              <a:t>„Ukupno </a:t>
            </a:r>
            <a:r>
              <a:rPr lang="hr-HR" sz="1400" dirty="0"/>
              <a:t>sa porezom:  .number_format($ukupna_cijena, 2)  kuna&lt;br</a:t>
            </a:r>
            <a:r>
              <a:rPr lang="hr-HR" sz="1400" dirty="0" smtClean="0"/>
              <a:t>/&gt;‘”</a:t>
            </a:r>
            <a:r>
              <a:rPr lang="hr-HR" sz="1400" dirty="0"/>
              <a:t/>
            </a:r>
            <a:br>
              <a:rPr lang="hr-HR" sz="1400" dirty="0"/>
            </a:br>
            <a:r>
              <a:rPr lang="hr-HR" sz="1400" dirty="0"/>
              <a:t>if ($nadji == 'a')</a:t>
            </a:r>
            <a:br>
              <a:rPr lang="hr-HR" sz="1400" dirty="0"/>
            </a:br>
            <a:r>
              <a:rPr lang="hr-HR" sz="1400" dirty="0"/>
              <a:t>echo </a:t>
            </a:r>
            <a:r>
              <a:rPr lang="hr-HR" sz="1400" dirty="0" smtClean="0"/>
              <a:t>„&lt;</a:t>
            </a:r>
            <a:r>
              <a:rPr lang="hr-HR" sz="1400" dirty="0"/>
              <a:t>p&gt;HVALA!&lt;/p</a:t>
            </a:r>
            <a:r>
              <a:rPr lang="hr-HR" sz="1400" dirty="0" smtClean="0"/>
              <a:t>&gt;”;</a:t>
            </a:r>
            <a:r>
              <a:rPr lang="hr-HR" sz="1400" dirty="0"/>
              <a:t/>
            </a:r>
            <a:br>
              <a:rPr lang="hr-HR" sz="1400" dirty="0"/>
            </a:br>
            <a:r>
              <a:rPr lang="hr-HR" sz="1400" dirty="0"/>
              <a:t>else</a:t>
            </a:r>
            <a:br>
              <a:rPr lang="hr-HR" sz="1400" dirty="0"/>
            </a:br>
            <a:r>
              <a:rPr lang="hr-HR" sz="1400" dirty="0"/>
              <a:t>echo </a:t>
            </a:r>
            <a:r>
              <a:rPr lang="hr-HR" sz="1400" dirty="0" smtClean="0"/>
              <a:t>„&lt;</a:t>
            </a:r>
            <a:r>
              <a:rPr lang="hr-HR" sz="1400" dirty="0"/>
              <a:t>p&gt;Hvala! Dođite nam ponovno!&lt;/p</a:t>
            </a:r>
            <a:r>
              <a:rPr lang="hr-HR" sz="1400" dirty="0" smtClean="0"/>
              <a:t>&gt;”;</a:t>
            </a:r>
            <a:r>
              <a:rPr lang="hr-HR" sz="1400" dirty="0"/>
              <a:t/>
            </a:r>
            <a:br>
              <a:rPr lang="hr-HR" sz="1400" dirty="0"/>
            </a:br>
            <a:r>
              <a:rPr lang="hr-HR" sz="1400" dirty="0"/>
              <a:t>?&gt;</a:t>
            </a:r>
            <a:br>
              <a:rPr lang="hr-HR" sz="1400" dirty="0"/>
            </a:br>
            <a:r>
              <a:rPr lang="hr-HR" sz="1400" dirty="0"/>
              <a:t>&lt;/body&gt;&lt;/html&gt;</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758</TotalTime>
  <Words>87</Words>
  <Application>Microsoft Office PowerPoint</Application>
  <PresentationFormat>On-screen Show (4:3)</PresentationFormat>
  <Paragraphs>24</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Book Antiqua</vt:lpstr>
      <vt:lpstr>Lucida Sans</vt:lpstr>
      <vt:lpstr>Wingdings</vt:lpstr>
      <vt:lpstr>Wingdings 2</vt:lpstr>
      <vt:lpstr>Wingdings 3</vt:lpstr>
      <vt:lpstr>Apex</vt:lpstr>
      <vt:lpstr>PHP zadatak</vt:lpstr>
      <vt:lpstr>Zadatak</vt:lpstr>
      <vt:lpstr>Rješenje</vt:lpstr>
      <vt:lpstr>PowerPoint Presentation</vt:lpstr>
      <vt:lpstr>PowerPoint Presentation</vt:lpstr>
      <vt:lpstr>Rješenje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PHP $SESSION i JavaScript</dc:title>
  <dc:creator/>
  <cp:lastModifiedBy>Windows User</cp:lastModifiedBy>
  <cp:revision>84</cp:revision>
  <dcterms:created xsi:type="dcterms:W3CDTF">2006-08-16T00:00:00Z</dcterms:created>
  <dcterms:modified xsi:type="dcterms:W3CDTF">2020-03-13T13:31:10Z</dcterms:modified>
</cp:coreProperties>
</file>