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6F6DC-9F78-4983-93A7-320006FE5D5A}" type="datetimeFigureOut">
              <a:rPr lang="sr-Latn-CS" smtClean="0"/>
              <a:t>17.10.2017</a:t>
            </a:fld>
            <a:endParaRPr lang="hr-HR"/>
          </a:p>
        </p:txBody>
      </p:sp>
      <p:sp>
        <p:nvSpPr>
          <p:cNvPr id="20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3549D-5B51-4680-BDF0-C19EC791BD69}" type="slidenum">
              <a:rPr lang="hr-HR" smtClean="0"/>
              <a:t>‹#›</a:t>
            </a:fld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6F6DC-9F78-4983-93A7-320006FE5D5A}" type="datetimeFigureOut">
              <a:rPr lang="sr-Latn-CS" smtClean="0"/>
              <a:t>17.10.2017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3549D-5B51-4680-BDF0-C19EC791BD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6F6DC-9F78-4983-93A7-320006FE5D5A}" type="datetimeFigureOut">
              <a:rPr lang="sr-Latn-CS" smtClean="0"/>
              <a:t>17.10.2017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3549D-5B51-4680-BDF0-C19EC791BD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6F6DC-9F78-4983-93A7-320006FE5D5A}" type="datetimeFigureOut">
              <a:rPr lang="sr-Latn-CS" smtClean="0"/>
              <a:t>17.10.2017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3549D-5B51-4680-BDF0-C19EC791BD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6F6DC-9F78-4983-93A7-320006FE5D5A}" type="datetimeFigureOut">
              <a:rPr lang="sr-Latn-CS" smtClean="0"/>
              <a:t>17.10.2017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3549D-5B51-4680-BDF0-C19EC791BD69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6F6DC-9F78-4983-93A7-320006FE5D5A}" type="datetimeFigureOut">
              <a:rPr lang="sr-Latn-CS" smtClean="0"/>
              <a:t>17.10.2017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3549D-5B51-4680-BDF0-C19EC791BD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6F6DC-9F78-4983-93A7-320006FE5D5A}" type="datetimeFigureOut">
              <a:rPr lang="sr-Latn-CS" smtClean="0"/>
              <a:t>17.10.2017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3549D-5B51-4680-BDF0-C19EC791BD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6F6DC-9F78-4983-93A7-320006FE5D5A}" type="datetimeFigureOut">
              <a:rPr lang="sr-Latn-CS" smtClean="0"/>
              <a:t>17.10.2017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3549D-5B51-4680-BDF0-C19EC791BD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6F6DC-9F78-4983-93A7-320006FE5D5A}" type="datetimeFigureOut">
              <a:rPr lang="sr-Latn-CS" smtClean="0"/>
              <a:t>17.10.2017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3549D-5B51-4680-BDF0-C19EC791BD69}" type="slidenum">
              <a:rPr lang="hr-HR" smtClean="0"/>
              <a:t>‹#›</a:t>
            </a:fld>
            <a:endParaRPr lang="hr-HR"/>
          </a:p>
        </p:txBody>
      </p:sp>
      <p:sp>
        <p:nvSpPr>
          <p:cNvPr id="6" name="Pravoku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6F6DC-9F78-4983-93A7-320006FE5D5A}" type="datetimeFigureOut">
              <a:rPr lang="sr-Latn-CS" smtClean="0"/>
              <a:t>17.10.2017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3549D-5B51-4680-BDF0-C19EC791BD6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6F6DC-9F78-4983-93A7-320006FE5D5A}" type="datetimeFigureOut">
              <a:rPr lang="sr-Latn-CS" smtClean="0"/>
              <a:t>17.10.2017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3549D-5B51-4680-BDF0-C19EC791BD69}" type="slidenum">
              <a:rPr lang="hr-HR" smtClean="0"/>
              <a:t>‹#›</a:t>
            </a:fld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9" name="Dijagram toka: Postupa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Postupa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6F6F6DC-9F78-4983-93A7-320006FE5D5A}" type="datetimeFigureOut">
              <a:rPr lang="sr-Latn-CS" smtClean="0"/>
              <a:t>17.10.2017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B13549D-5B51-4680-BDF0-C19EC791BD69}" type="slidenum">
              <a:rPr lang="hr-HR" smtClean="0"/>
              <a:t>‹#›</a:t>
            </a:fld>
            <a:endParaRPr lang="hr-HR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26094"/>
          </a:xfrm>
        </p:spPr>
        <p:txBody>
          <a:bodyPr>
            <a:normAutofit/>
          </a:bodyPr>
          <a:lstStyle/>
          <a:p>
            <a:r>
              <a:rPr lang="hr-HR" sz="7200" dirty="0" smtClean="0">
                <a:latin typeface="Arial" pitchFamily="34" charset="0"/>
                <a:cs typeface="Arial" pitchFamily="34" charset="0"/>
              </a:rPr>
              <a:t>GROUP A</a:t>
            </a:r>
            <a:endParaRPr lang="hr-HR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/>
          <a:lstStyle/>
          <a:p>
            <a:r>
              <a:rPr lang="en-GB" dirty="0" smtClean="0"/>
              <a:t>slum = an old house in a bad condition</a:t>
            </a:r>
          </a:p>
          <a:p>
            <a:r>
              <a:rPr lang="en-GB" dirty="0" smtClean="0"/>
              <a:t>close-knit = close and caring</a:t>
            </a:r>
          </a:p>
          <a:p>
            <a:r>
              <a:rPr lang="hr-HR" dirty="0" err="1" smtClean="0"/>
              <a:t>f</a:t>
            </a:r>
            <a:r>
              <a:rPr lang="hr-HR" dirty="0" err="1" smtClean="0"/>
              <a:t>rail</a:t>
            </a:r>
            <a:r>
              <a:rPr lang="hr-HR" dirty="0" smtClean="0"/>
              <a:t> = </a:t>
            </a:r>
            <a:r>
              <a:rPr lang="hr-HR" dirty="0" err="1" smtClean="0"/>
              <a:t>weak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unhealthy</a:t>
            </a:r>
            <a:endParaRPr lang="hr-HR" dirty="0" smtClean="0"/>
          </a:p>
          <a:p>
            <a:r>
              <a:rPr lang="hr-HR" dirty="0" err="1" smtClean="0"/>
              <a:t>t</a:t>
            </a:r>
            <a:r>
              <a:rPr lang="hr-HR" dirty="0" err="1" smtClean="0"/>
              <a:t>ell</a:t>
            </a:r>
            <a:r>
              <a:rPr lang="hr-HR" dirty="0" smtClean="0"/>
              <a:t> </a:t>
            </a:r>
            <a:r>
              <a:rPr lang="hr-HR" dirty="0" err="1" smtClean="0"/>
              <a:t>off</a:t>
            </a:r>
            <a:r>
              <a:rPr lang="hr-HR" dirty="0" smtClean="0"/>
              <a:t> = to </a:t>
            </a:r>
            <a:r>
              <a:rPr lang="hr-HR" dirty="0" err="1" smtClean="0"/>
              <a:t>scold</a:t>
            </a:r>
            <a:r>
              <a:rPr lang="hr-HR" dirty="0" smtClean="0"/>
              <a:t>, </a:t>
            </a:r>
            <a:r>
              <a:rPr lang="hr-HR" dirty="0" err="1" smtClean="0"/>
              <a:t>to</a:t>
            </a:r>
            <a:r>
              <a:rPr lang="hr-HR" dirty="0" smtClean="0"/>
              <a:t> </a:t>
            </a:r>
            <a:r>
              <a:rPr lang="hr-HR" dirty="0" err="1" smtClean="0"/>
              <a:t>criticise</a:t>
            </a:r>
            <a:endParaRPr lang="hr-HR" dirty="0" smtClean="0"/>
          </a:p>
          <a:p>
            <a:r>
              <a:rPr lang="hr-HR" dirty="0" err="1" smtClean="0"/>
              <a:t>s</a:t>
            </a:r>
            <a:r>
              <a:rPr lang="hr-HR" dirty="0" err="1" smtClean="0"/>
              <a:t>ingle</a:t>
            </a:r>
            <a:r>
              <a:rPr lang="hr-HR" dirty="0" smtClean="0"/>
              <a:t>-</a:t>
            </a:r>
            <a:r>
              <a:rPr lang="hr-HR" dirty="0" err="1" smtClean="0"/>
              <a:t>storey</a:t>
            </a:r>
            <a:r>
              <a:rPr lang="hr-HR" dirty="0" smtClean="0"/>
              <a:t> = </a:t>
            </a:r>
            <a:r>
              <a:rPr lang="hr-HR" dirty="0" err="1" smtClean="0"/>
              <a:t>with</a:t>
            </a:r>
            <a:r>
              <a:rPr lang="hr-HR" dirty="0" smtClean="0"/>
              <a:t> one </a:t>
            </a:r>
            <a:r>
              <a:rPr lang="hr-HR" dirty="0" err="1" smtClean="0"/>
              <a:t>floor</a:t>
            </a:r>
            <a:r>
              <a:rPr lang="hr-HR" dirty="0" smtClean="0"/>
              <a:t> </a:t>
            </a:r>
            <a:r>
              <a:rPr lang="hr-HR" dirty="0" err="1" smtClean="0"/>
              <a:t>only</a:t>
            </a:r>
            <a:endParaRPr lang="hr-HR" dirty="0" smtClean="0"/>
          </a:p>
          <a:p>
            <a:r>
              <a:rPr lang="en-GB" dirty="0" smtClean="0"/>
              <a:t>work in the morning, afternoon = work in different </a:t>
            </a:r>
            <a:r>
              <a:rPr lang="hr-HR" u="sng" dirty="0" err="1" smtClean="0"/>
              <a:t>shifts</a:t>
            </a:r>
            <a:r>
              <a:rPr lang="hr-HR" dirty="0" smtClean="0"/>
              <a:t> </a:t>
            </a:r>
          </a:p>
          <a:p>
            <a:r>
              <a:rPr lang="hr-HR" dirty="0" err="1" smtClean="0"/>
              <a:t>b</a:t>
            </a:r>
            <a:r>
              <a:rPr lang="hr-HR" dirty="0" err="1" smtClean="0"/>
              <a:t>e</a:t>
            </a:r>
            <a:r>
              <a:rPr lang="hr-HR" dirty="0" smtClean="0"/>
              <a:t> </a:t>
            </a:r>
            <a:r>
              <a:rPr lang="hr-HR" dirty="0" err="1" smtClean="0"/>
              <a:t>responsible</a:t>
            </a:r>
            <a:r>
              <a:rPr lang="hr-HR" dirty="0" smtClean="0"/>
              <a:t> </a:t>
            </a:r>
            <a:r>
              <a:rPr lang="hr-HR" u="sng" dirty="0" smtClean="0"/>
              <a:t>for</a:t>
            </a:r>
            <a:endParaRPr lang="en-GB" u="sng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26094"/>
          </a:xfrm>
        </p:spPr>
        <p:txBody>
          <a:bodyPr>
            <a:normAutofit/>
          </a:bodyPr>
          <a:lstStyle/>
          <a:p>
            <a:r>
              <a:rPr lang="hr-HR" sz="7200" dirty="0" smtClean="0">
                <a:latin typeface="Arial" pitchFamily="34" charset="0"/>
                <a:cs typeface="Arial" pitchFamily="34" charset="0"/>
              </a:rPr>
              <a:t>GROUP B</a:t>
            </a:r>
            <a:endParaRPr lang="hr-HR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/>
          <a:lstStyle/>
          <a:p>
            <a:r>
              <a:rPr lang="hr-HR" dirty="0" err="1" smtClean="0"/>
              <a:t>cracked</a:t>
            </a:r>
            <a:r>
              <a:rPr lang="en-GB" dirty="0" smtClean="0"/>
              <a:t> = </a:t>
            </a:r>
            <a:r>
              <a:rPr lang="hr-HR" dirty="0" err="1" smtClean="0"/>
              <a:t>broken</a:t>
            </a:r>
            <a:endParaRPr lang="en-GB" dirty="0" smtClean="0"/>
          </a:p>
          <a:p>
            <a:r>
              <a:rPr lang="hr-HR" dirty="0" err="1" smtClean="0"/>
              <a:t>alleyways</a:t>
            </a:r>
            <a:r>
              <a:rPr lang="en-GB" dirty="0" smtClean="0"/>
              <a:t> = </a:t>
            </a:r>
            <a:r>
              <a:rPr lang="hr-HR" dirty="0" err="1" smtClean="0"/>
              <a:t>narrow</a:t>
            </a:r>
            <a:r>
              <a:rPr lang="hr-HR" dirty="0" smtClean="0"/>
              <a:t> </a:t>
            </a:r>
            <a:r>
              <a:rPr lang="hr-HR" dirty="0" err="1" smtClean="0"/>
              <a:t>lanes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r>
              <a:rPr lang="hr-HR" dirty="0" smtClean="0"/>
              <a:t> </a:t>
            </a:r>
            <a:r>
              <a:rPr lang="hr-HR" dirty="0" err="1" smtClean="0"/>
              <a:t>buildings</a:t>
            </a:r>
            <a:endParaRPr lang="en-GB" dirty="0" smtClean="0"/>
          </a:p>
          <a:p>
            <a:r>
              <a:rPr lang="hr-HR" dirty="0" err="1" smtClean="0"/>
              <a:t>frugally</a:t>
            </a:r>
            <a:r>
              <a:rPr lang="hr-HR" dirty="0" smtClean="0"/>
              <a:t> = </a:t>
            </a:r>
            <a:r>
              <a:rPr lang="hr-HR" dirty="0" err="1" smtClean="0"/>
              <a:t>economically</a:t>
            </a:r>
            <a:endParaRPr lang="hr-HR" dirty="0" smtClean="0"/>
          </a:p>
          <a:p>
            <a:r>
              <a:rPr lang="hr-HR" dirty="0" err="1" smtClean="0"/>
              <a:t>stiff</a:t>
            </a:r>
            <a:r>
              <a:rPr lang="hr-HR" dirty="0" smtClean="0"/>
              <a:t> = </a:t>
            </a:r>
            <a:r>
              <a:rPr lang="hr-HR" dirty="0" err="1" smtClean="0"/>
              <a:t>strong</a:t>
            </a:r>
            <a:endParaRPr lang="hr-HR" dirty="0" smtClean="0"/>
          </a:p>
          <a:p>
            <a:r>
              <a:rPr lang="hr-HR" dirty="0" err="1" smtClean="0"/>
              <a:t>valet</a:t>
            </a:r>
            <a:r>
              <a:rPr lang="hr-HR" dirty="0" smtClean="0"/>
              <a:t> = personal </a:t>
            </a:r>
            <a:r>
              <a:rPr lang="hr-HR" dirty="0" err="1" smtClean="0"/>
              <a:t>servant</a:t>
            </a:r>
            <a:endParaRPr lang="hr-HR" dirty="0" smtClean="0"/>
          </a:p>
          <a:p>
            <a:r>
              <a:rPr lang="en-GB" dirty="0" smtClean="0"/>
              <a:t>the king, the queen, the prince, the princess = the </a:t>
            </a:r>
            <a:r>
              <a:rPr lang="hr-HR" u="sng" dirty="0" smtClean="0"/>
              <a:t>royal </a:t>
            </a:r>
            <a:r>
              <a:rPr lang="hr-HR" dirty="0" err="1" smtClean="0"/>
              <a:t>family</a:t>
            </a:r>
            <a:endParaRPr lang="hr-HR" dirty="0" smtClean="0"/>
          </a:p>
          <a:p>
            <a:r>
              <a:rPr lang="en-GB" dirty="0" smtClean="0"/>
              <a:t>be in charge </a:t>
            </a:r>
            <a:r>
              <a:rPr lang="hr-HR" u="sng" dirty="0" err="1" smtClean="0"/>
              <a:t>of</a:t>
            </a:r>
            <a:endParaRPr lang="en-GB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26094"/>
          </a:xfrm>
        </p:spPr>
        <p:txBody>
          <a:bodyPr>
            <a:normAutofit/>
          </a:bodyPr>
          <a:lstStyle/>
          <a:p>
            <a:r>
              <a:rPr lang="hr-HR" sz="7200" dirty="0" smtClean="0">
                <a:latin typeface="Arial" pitchFamily="34" charset="0"/>
                <a:cs typeface="Arial" pitchFamily="34" charset="0"/>
              </a:rPr>
              <a:t>GROUP C</a:t>
            </a:r>
            <a:endParaRPr lang="hr-HR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/>
          <a:lstStyle/>
          <a:p>
            <a:r>
              <a:rPr lang="hr-HR" dirty="0" err="1" smtClean="0"/>
              <a:t>communal</a:t>
            </a:r>
            <a:r>
              <a:rPr lang="en-GB" dirty="0" smtClean="0"/>
              <a:t> = </a:t>
            </a:r>
            <a:r>
              <a:rPr lang="hr-HR" dirty="0" err="1" smtClean="0"/>
              <a:t>shared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a group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people</a:t>
            </a:r>
            <a:endParaRPr lang="en-GB" dirty="0" smtClean="0"/>
          </a:p>
          <a:p>
            <a:r>
              <a:rPr lang="hr-HR" dirty="0" err="1" smtClean="0"/>
              <a:t>cherish</a:t>
            </a:r>
            <a:r>
              <a:rPr lang="en-GB" dirty="0" smtClean="0"/>
              <a:t> = </a:t>
            </a:r>
            <a:r>
              <a:rPr lang="hr-HR" dirty="0" smtClean="0"/>
              <a:t>love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treasure</a:t>
            </a:r>
            <a:endParaRPr lang="en-GB" dirty="0" smtClean="0"/>
          </a:p>
          <a:p>
            <a:r>
              <a:rPr lang="hr-HR" dirty="0" err="1" smtClean="0"/>
              <a:t>w</a:t>
            </a:r>
            <a:r>
              <a:rPr lang="hr-HR" dirty="0" err="1" smtClean="0"/>
              <a:t>ell</a:t>
            </a:r>
            <a:r>
              <a:rPr lang="hr-HR" dirty="0" smtClean="0"/>
              <a:t>-</a:t>
            </a:r>
            <a:r>
              <a:rPr lang="hr-HR" dirty="0" err="1" smtClean="0"/>
              <a:t>balanced</a:t>
            </a:r>
            <a:r>
              <a:rPr lang="hr-HR" dirty="0" smtClean="0"/>
              <a:t> = </a:t>
            </a:r>
            <a:r>
              <a:rPr lang="hr-HR" dirty="0" err="1" smtClean="0"/>
              <a:t>sensible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emotionally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control</a:t>
            </a:r>
            <a:endParaRPr lang="hr-HR" dirty="0" smtClean="0"/>
          </a:p>
          <a:p>
            <a:r>
              <a:rPr lang="hr-HR" dirty="0" err="1" smtClean="0"/>
              <a:t>lavish</a:t>
            </a:r>
            <a:r>
              <a:rPr lang="hr-HR" dirty="0" smtClean="0"/>
              <a:t> = </a:t>
            </a:r>
            <a:r>
              <a:rPr lang="hr-HR" dirty="0" err="1" smtClean="0"/>
              <a:t>luxurious</a:t>
            </a:r>
            <a:r>
              <a:rPr lang="hr-HR" dirty="0" smtClean="0"/>
              <a:t>, </a:t>
            </a:r>
            <a:r>
              <a:rPr lang="hr-HR" dirty="0" err="1" smtClean="0"/>
              <a:t>fancy</a:t>
            </a:r>
            <a:endParaRPr lang="hr-HR" dirty="0" smtClean="0"/>
          </a:p>
          <a:p>
            <a:r>
              <a:rPr lang="hr-HR" dirty="0" smtClean="0"/>
              <a:t>l</a:t>
            </a:r>
            <a:r>
              <a:rPr lang="hr-HR" dirty="0" smtClean="0"/>
              <a:t>ook </a:t>
            </a:r>
            <a:r>
              <a:rPr lang="hr-HR" dirty="0" err="1" smtClean="0"/>
              <a:t>after</a:t>
            </a:r>
            <a:r>
              <a:rPr lang="hr-HR" dirty="0" smtClean="0"/>
              <a:t> = </a:t>
            </a:r>
            <a:r>
              <a:rPr lang="hr-HR" dirty="0" err="1" smtClean="0"/>
              <a:t>take</a:t>
            </a:r>
            <a:r>
              <a:rPr lang="hr-HR" dirty="0" smtClean="0"/>
              <a:t> care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sb</a:t>
            </a:r>
            <a:r>
              <a:rPr lang="hr-HR" dirty="0" smtClean="0"/>
              <a:t>./</a:t>
            </a:r>
            <a:r>
              <a:rPr lang="hr-HR" dirty="0" err="1" smtClean="0"/>
              <a:t>sth.</a:t>
            </a:r>
            <a:endParaRPr lang="hr-HR" dirty="0" smtClean="0"/>
          </a:p>
          <a:p>
            <a:r>
              <a:rPr lang="en-GB" dirty="0" smtClean="0"/>
              <a:t>ask for a person’s job = What </a:t>
            </a:r>
            <a:r>
              <a:rPr lang="hr-HR" u="sng" dirty="0" smtClean="0"/>
              <a:t>do </a:t>
            </a:r>
            <a:r>
              <a:rPr lang="hr-HR" u="sng" dirty="0" err="1" smtClean="0"/>
              <a:t>you</a:t>
            </a:r>
            <a:r>
              <a:rPr lang="hr-HR" u="sng" dirty="0" smtClean="0"/>
              <a:t> </a:t>
            </a:r>
            <a:r>
              <a:rPr lang="hr-HR" u="sng" dirty="0" err="1" smtClean="0"/>
              <a:t>do</a:t>
            </a:r>
            <a:r>
              <a:rPr lang="hr-HR" dirty="0" smtClean="0"/>
              <a:t>?</a:t>
            </a:r>
          </a:p>
          <a:p>
            <a:r>
              <a:rPr lang="hr-HR" dirty="0" smtClean="0"/>
              <a:t>work</a:t>
            </a:r>
            <a:r>
              <a:rPr lang="en-GB" dirty="0" smtClean="0"/>
              <a:t> </a:t>
            </a:r>
            <a:r>
              <a:rPr lang="en-GB" u="sng" dirty="0" smtClean="0"/>
              <a:t>in</a:t>
            </a:r>
            <a:r>
              <a:rPr lang="en-GB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industry</a:t>
            </a:r>
            <a:r>
              <a:rPr lang="hr-HR" dirty="0" smtClean="0"/>
              <a:t>/department</a:t>
            </a:r>
            <a:endParaRPr lang="en-GB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26094"/>
          </a:xfrm>
        </p:spPr>
        <p:txBody>
          <a:bodyPr>
            <a:normAutofit/>
          </a:bodyPr>
          <a:lstStyle/>
          <a:p>
            <a:r>
              <a:rPr lang="hr-HR" sz="7200" dirty="0" smtClean="0">
                <a:latin typeface="Arial" pitchFamily="34" charset="0"/>
                <a:cs typeface="Arial" pitchFamily="34" charset="0"/>
              </a:rPr>
              <a:t>GROUP D</a:t>
            </a:r>
            <a:endParaRPr lang="hr-HR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/>
          <a:lstStyle/>
          <a:p>
            <a:r>
              <a:rPr lang="hr-HR" dirty="0" err="1" smtClean="0"/>
              <a:t>municipal</a:t>
            </a:r>
            <a:r>
              <a:rPr lang="en-GB" dirty="0" smtClean="0"/>
              <a:t> = </a:t>
            </a:r>
            <a:r>
              <a:rPr lang="hr-HR" dirty="0" err="1" smtClean="0"/>
              <a:t>belonging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local</a:t>
            </a:r>
            <a:r>
              <a:rPr lang="hr-HR" dirty="0" smtClean="0"/>
              <a:t> </a:t>
            </a:r>
            <a:r>
              <a:rPr lang="hr-HR" dirty="0" err="1" smtClean="0"/>
              <a:t>government</a:t>
            </a:r>
            <a:endParaRPr lang="en-GB" dirty="0" smtClean="0"/>
          </a:p>
          <a:p>
            <a:r>
              <a:rPr lang="hr-HR" dirty="0" err="1" smtClean="0"/>
              <a:t>demolition</a:t>
            </a:r>
            <a:r>
              <a:rPr lang="en-GB" dirty="0" smtClean="0"/>
              <a:t> = </a:t>
            </a:r>
            <a:r>
              <a:rPr lang="hr-HR" dirty="0" err="1" smtClean="0"/>
              <a:t>knocking</a:t>
            </a:r>
            <a:r>
              <a:rPr lang="hr-HR" dirty="0" smtClean="0"/>
              <a:t> </a:t>
            </a:r>
            <a:r>
              <a:rPr lang="hr-HR" dirty="0" err="1" smtClean="0"/>
              <a:t>down</a:t>
            </a:r>
            <a:r>
              <a:rPr lang="hr-HR" dirty="0" smtClean="0"/>
              <a:t> </a:t>
            </a:r>
            <a:r>
              <a:rPr lang="hr-HR" dirty="0" err="1" smtClean="0"/>
              <a:t>buildings</a:t>
            </a:r>
            <a:endParaRPr lang="en-GB" dirty="0" smtClean="0"/>
          </a:p>
          <a:p>
            <a:r>
              <a:rPr lang="hr-HR" dirty="0" err="1" smtClean="0"/>
              <a:t>fortnight</a:t>
            </a:r>
            <a:r>
              <a:rPr lang="hr-HR" dirty="0" smtClean="0"/>
              <a:t> = a period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two</a:t>
            </a:r>
            <a:r>
              <a:rPr lang="hr-HR" dirty="0" smtClean="0"/>
              <a:t> </a:t>
            </a:r>
            <a:r>
              <a:rPr lang="hr-HR" dirty="0" err="1" smtClean="0"/>
              <a:t>weeks</a:t>
            </a:r>
            <a:endParaRPr lang="hr-HR" dirty="0" smtClean="0"/>
          </a:p>
          <a:p>
            <a:r>
              <a:rPr lang="hr-HR" dirty="0" err="1" smtClean="0"/>
              <a:t>tackle</a:t>
            </a:r>
            <a:r>
              <a:rPr lang="hr-HR" dirty="0" smtClean="0"/>
              <a:t> = </a:t>
            </a:r>
            <a:r>
              <a:rPr lang="hr-HR" dirty="0" err="1" smtClean="0"/>
              <a:t>deal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endParaRPr lang="hr-HR" dirty="0" smtClean="0"/>
          </a:p>
          <a:p>
            <a:r>
              <a:rPr lang="hr-HR" dirty="0" smtClean="0"/>
              <a:t>rage= </a:t>
            </a:r>
            <a:r>
              <a:rPr lang="hr-HR" dirty="0" err="1" smtClean="0"/>
              <a:t>violent</a:t>
            </a:r>
            <a:r>
              <a:rPr lang="hr-HR" dirty="0" smtClean="0"/>
              <a:t> </a:t>
            </a:r>
            <a:r>
              <a:rPr lang="hr-HR" dirty="0" err="1" smtClean="0"/>
              <a:t>anger</a:t>
            </a:r>
            <a:endParaRPr lang="hr-HR" dirty="0" smtClean="0"/>
          </a:p>
          <a:p>
            <a:r>
              <a:rPr lang="en-GB" dirty="0" smtClean="0"/>
              <a:t>the person who succeeds the king/queen = the </a:t>
            </a:r>
            <a:r>
              <a:rPr lang="hr-HR" u="sng" dirty="0" err="1" smtClean="0"/>
              <a:t>heir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u="sng" dirty="0" err="1" smtClean="0"/>
              <a:t>throne</a:t>
            </a:r>
            <a:endParaRPr lang="hr-HR" u="sng" dirty="0" smtClean="0"/>
          </a:p>
          <a:p>
            <a:r>
              <a:rPr lang="hr-HR" dirty="0" smtClean="0"/>
              <a:t>work</a:t>
            </a:r>
            <a:r>
              <a:rPr lang="en-GB" dirty="0" smtClean="0"/>
              <a:t> </a:t>
            </a:r>
            <a:r>
              <a:rPr lang="hr-HR" u="sng" dirty="0" smtClean="0"/>
              <a:t>for</a:t>
            </a:r>
            <a:r>
              <a:rPr lang="en-GB" dirty="0" smtClean="0"/>
              <a:t> </a:t>
            </a:r>
            <a:r>
              <a:rPr lang="hr-HR" dirty="0" smtClean="0"/>
              <a:t>a </a:t>
            </a:r>
            <a:r>
              <a:rPr lang="hr-HR" dirty="0" err="1" smtClean="0"/>
              <a:t>company</a:t>
            </a:r>
            <a:endParaRPr lang="en-GB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640738"/>
          </a:xfrm>
        </p:spPr>
        <p:txBody>
          <a:bodyPr>
            <a:normAutofit/>
          </a:bodyPr>
          <a:lstStyle/>
          <a:p>
            <a:r>
              <a:rPr lang="en-GB" sz="7200" dirty="0" smtClean="0">
                <a:latin typeface="Arial" pitchFamily="34" charset="0"/>
                <a:cs typeface="Arial" pitchFamily="34" charset="0"/>
              </a:rPr>
              <a:t>I hope you </a:t>
            </a:r>
            <a:r>
              <a:rPr lang="en-GB" sz="7200" u="sng" dirty="0" smtClean="0">
                <a:latin typeface="Arial" pitchFamily="34" charset="0"/>
                <a:cs typeface="Arial" pitchFamily="34" charset="0"/>
              </a:rPr>
              <a:t>had a good time</a:t>
            </a:r>
            <a:r>
              <a:rPr lang="en-GB" sz="7200" dirty="0" smtClean="0">
                <a:latin typeface="Arial" pitchFamily="34" charset="0"/>
                <a:cs typeface="Arial" pitchFamily="34" charset="0"/>
              </a:rPr>
              <a:t> i.e. i hope you ______ yourselves</a:t>
            </a:r>
            <a:endParaRPr lang="en-GB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Solsticij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</TotalTime>
  <Words>200</Words>
  <Application>Microsoft Office PowerPoint</Application>
  <PresentationFormat>Prikaz na zaslonu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Solsticij</vt:lpstr>
      <vt:lpstr>GROUP A</vt:lpstr>
      <vt:lpstr>Slajd 2</vt:lpstr>
      <vt:lpstr>GROUP B</vt:lpstr>
      <vt:lpstr>Slajd 4</vt:lpstr>
      <vt:lpstr>GROUP C</vt:lpstr>
      <vt:lpstr>Slajd 6</vt:lpstr>
      <vt:lpstr>GROUP D</vt:lpstr>
      <vt:lpstr>Slajd 8</vt:lpstr>
      <vt:lpstr>I hope you had a good time i.e. i hope you ______ yourselves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A</dc:title>
  <dc:creator>User</dc:creator>
  <cp:lastModifiedBy>User</cp:lastModifiedBy>
  <cp:revision>4</cp:revision>
  <dcterms:created xsi:type="dcterms:W3CDTF">2017-10-17T21:02:40Z</dcterms:created>
  <dcterms:modified xsi:type="dcterms:W3CDTF">2017-10-17T21:41:12Z</dcterms:modified>
</cp:coreProperties>
</file>