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523"/>
    <a:srgbClr val="1B0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0316" y="2407508"/>
            <a:ext cx="7996407" cy="197502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TWO-WORD </a:t>
            </a:r>
            <a:r>
              <a:rPr lang="en-GB" sz="6600" dirty="0" smtClean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JOBS</a:t>
            </a:r>
            <a:r>
              <a:rPr lang="hr-HR" sz="6600" dirty="0" smtClean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6600" dirty="0" smtClean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6600" dirty="0">
              <a:solidFill>
                <a:srgbClr val="1B07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644" y="2393094"/>
            <a:ext cx="2180497" cy="428368"/>
          </a:xfrm>
        </p:spPr>
        <p:txBody>
          <a:bodyPr/>
          <a:lstStyle/>
          <a:p>
            <a:r>
              <a:rPr lang="en-GB" dirty="0"/>
              <a:t>social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37644" y="3517557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estate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83136" y="135927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taxi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90379" y="601368"/>
            <a:ext cx="23892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driving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14778" y="963832"/>
            <a:ext cx="2742260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window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2701" y="1445743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lorry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176893" y="187411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IT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773296" y="2323071"/>
            <a:ext cx="2588562" cy="49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Managing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683048" y="2854413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HR</a:t>
            </a: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773296" y="3303373"/>
            <a:ext cx="266367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Personal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015946" y="380176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Sales</a:t>
            </a:r>
            <a:endParaRPr lang="en-GB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61858" y="433722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shop</a:t>
            </a:r>
            <a:endParaRPr lang="en-GB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714779" y="4765589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bank</a:t>
            </a: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998616" y="520219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traffic</a:t>
            </a:r>
            <a:endParaRPr lang="en-GB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218141" y="5704710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447739" y="2842062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Manager</a:t>
            </a:r>
            <a:endParaRPr lang="en-GB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459053" y="2331310"/>
            <a:ext cx="1294281" cy="49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Director</a:t>
            </a:r>
            <a:endParaRPr lang="en-GB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830997" y="1878240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Manager</a:t>
            </a:r>
            <a:endParaRPr lang="en-GB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96443" y="1441634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driver</a:t>
            </a:r>
            <a:endParaRPr lang="en-GB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998616" y="963846"/>
            <a:ext cx="2742260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cleaner</a:t>
            </a:r>
            <a:endParaRPr lang="en-GB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9136864" y="601381"/>
            <a:ext cx="23892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instructor</a:t>
            </a:r>
            <a:endParaRPr lang="en-GB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0379676" y="135927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driver</a:t>
            </a:r>
            <a:endParaRPr lang="en-GB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105134" y="3307492"/>
            <a:ext cx="266367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Assistant</a:t>
            </a:r>
            <a:endParaRPr lang="en-GB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975654" y="3789405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Director</a:t>
            </a:r>
            <a:endParaRPr lang="en-GB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296853" y="4333102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assistant</a:t>
            </a:r>
            <a:endParaRPr lang="en-GB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7699816" y="4765588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clerk</a:t>
            </a:r>
            <a:endParaRPr lang="en-GB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052737" y="519807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warden</a:t>
            </a:r>
            <a:endParaRPr lang="en-GB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519802" y="5704710"/>
            <a:ext cx="1090249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guard</a:t>
            </a:r>
            <a:endParaRPr lang="en-GB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8085908" y="2382795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worker</a:t>
            </a:r>
            <a:endParaRPr lang="en-GB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8151015" y="352579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agent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68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0316" y="2407508"/>
            <a:ext cx="9017900" cy="197502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ADJECTIVE → NOUN</a:t>
            </a:r>
            <a:r>
              <a:rPr lang="hr-HR" sz="6600" dirty="0" smtClean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6600" dirty="0" smtClean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6600" dirty="0">
              <a:solidFill>
                <a:srgbClr val="1B07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6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950247" y="656967"/>
            <a:ext cx="3111375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78712"/>
              </a:buClr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sympathetic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877279" y="285853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grateful 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3043" y="1884409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78712"/>
              </a:buClr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kind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21736" y="366172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28082" y="963832"/>
            <a:ext cx="349950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78712"/>
              </a:buClr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generous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18291" y="4141572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rude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527471" y="2145956"/>
            <a:ext cx="2819253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sensitive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994454" y="4971539"/>
            <a:ext cx="3258065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78712"/>
              </a:buClr>
            </a:pP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careless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635501" y="435575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192574" y="5671750"/>
            <a:ext cx="3475426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tolerant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580962" y="959713"/>
            <a:ext cx="1599552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E78712"/>
              </a:buClr>
              <a:buNone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generosity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831191" y="659593"/>
            <a:ext cx="1653089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E78712"/>
              </a:buClr>
              <a:buNone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sympathy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175699" y="1874110"/>
            <a:ext cx="1197841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E78712"/>
              </a:buClr>
              <a:buNone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kindness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861673" y="2139779"/>
            <a:ext cx="2819253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sensitivity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1151178" y="285853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gratitude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711984" y="3652454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396399" y="4141572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rudeness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321214" y="4971539"/>
            <a:ext cx="3258065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E78712"/>
              </a:buClr>
              <a:buNone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carelessness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8657735" y="4355756"/>
            <a:ext cx="1084336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wisdom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8487503" y="5671750"/>
            <a:ext cx="1597691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tolerance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7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4100" y="1690816"/>
            <a:ext cx="9017900" cy="197502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OPPOSITES</a:t>
            </a:r>
          </a:p>
        </p:txBody>
      </p:sp>
    </p:spTree>
    <p:extLst>
      <p:ext uri="{BB962C8B-B14F-4D97-AF65-F5344CB8AC3E}">
        <p14:creationId xmlns:p14="http://schemas.microsoft.com/office/powerpoint/2010/main" val="7015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212" y="1927654"/>
            <a:ext cx="2180497" cy="42836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33644" y="3682315"/>
            <a:ext cx="3392723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ambitious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83136" y="135927"/>
            <a:ext cx="2608864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sociable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90379" y="601368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moody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14778" y="963832"/>
            <a:ext cx="298115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r-H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2701" y="1445743"/>
            <a:ext cx="3465310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176893" y="187411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773296" y="2393094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succeed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683048" y="2854413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773296" y="3303373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015946" y="380176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32701" y="4319328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generous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714778" y="4750150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selfish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998616" y="520219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shy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218141" y="5704710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rude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436121" y="2393094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436120" y="3280720"/>
            <a:ext cx="2755880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miserable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071862" y="2850294"/>
            <a:ext cx="3176008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optimistic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773296" y="2850294"/>
            <a:ext cx="781218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669161" y="3311614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6194" y="3801766"/>
            <a:ext cx="1038554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714779" y="4319328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801425" y="4755935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unselfish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8756428" y="5203589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confident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106057" y="5698877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176893" y="2393094"/>
            <a:ext cx="627913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5368199" y="1875506"/>
            <a:ext cx="952588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817008" y="1449036"/>
            <a:ext cx="1319174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demolish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8659866" y="966286"/>
            <a:ext cx="298115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lazy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9080627" y="597248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cheerful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0814060" y="135927"/>
            <a:ext cx="2608864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unsociable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7998616" y="1927654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unkind</a:t>
            </a: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440610" y="2851617"/>
            <a:ext cx="3176008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pessimistic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540255" y="3675549"/>
            <a:ext cx="3392723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unambitious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10368697" y="2393423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easy-going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0849194" y="3281378"/>
            <a:ext cx="2755880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cheerful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47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7754" y="1847335"/>
            <a:ext cx="7164386" cy="197502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rgbClr val="1B07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</a:t>
            </a:r>
          </a:p>
        </p:txBody>
      </p:sp>
    </p:spTree>
    <p:extLst>
      <p:ext uri="{BB962C8B-B14F-4D97-AF65-F5344CB8AC3E}">
        <p14:creationId xmlns:p14="http://schemas.microsoft.com/office/powerpoint/2010/main" val="202624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950247" y="656967"/>
            <a:ext cx="2707721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cheap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011503" y="285853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3043" y="1884409"/>
            <a:ext cx="3080968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wonderful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21736" y="366172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28082" y="963832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18291" y="4141572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527471" y="214595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strange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994454" y="4971539"/>
            <a:ext cx="2533135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635501" y="435575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192574" y="5671750"/>
            <a:ext cx="3582518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798524" y="2671123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funny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6103" y="1325263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40380" y="2273650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dull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317346" y="5686170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527589" y="4714102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repair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031875" y="349696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966974" y="653878"/>
            <a:ext cx="2707721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inexpensive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923637" y="958685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590937" y="1888527"/>
            <a:ext cx="3080968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marvellous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535638" y="226493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boring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794364" y="2671123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amusing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9264696" y="1322174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adore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8700108" y="2142867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peculiar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0880605" y="2854418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loathe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312757" y="366605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stumble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2469745" y="4133342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6545252" y="4705661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746995" y="3503889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weep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8334403" y="4355756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744361" y="4978742"/>
            <a:ext cx="2533135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inquire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744982" y="5671750"/>
            <a:ext cx="3582518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comprehend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3233144" y="5678967"/>
            <a:ext cx="2180497" cy="42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</a:t>
            </a:r>
            <a:endParaRPr lang="hr-H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8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400773" y="1826003"/>
            <a:ext cx="10665393" cy="2855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5400" dirty="0" err="1" smtClean="0"/>
              <a:t>Thank</a:t>
            </a:r>
            <a:r>
              <a:rPr lang="hr-HR" sz="5400" dirty="0" smtClean="0"/>
              <a:t> </a:t>
            </a:r>
            <a:r>
              <a:rPr lang="hr-HR" sz="5400" dirty="0" err="1" smtClean="0"/>
              <a:t>you</a:t>
            </a:r>
            <a:r>
              <a:rPr lang="hr-HR" sz="5400" dirty="0" smtClean="0"/>
              <a:t> for </a:t>
            </a:r>
            <a:r>
              <a:rPr lang="hr-HR" sz="5400" dirty="0" err="1" smtClean="0"/>
              <a:t>taking</a:t>
            </a:r>
            <a:r>
              <a:rPr lang="hr-HR" sz="5400" dirty="0" smtClean="0"/>
              <a:t> </a:t>
            </a:r>
            <a:r>
              <a:rPr lang="hr-HR" sz="5400" dirty="0" err="1" smtClean="0"/>
              <a:t>part</a:t>
            </a:r>
            <a:r>
              <a:rPr lang="hr-HR" sz="5400" dirty="0" smtClean="0"/>
              <a:t> </a:t>
            </a:r>
            <a:r>
              <a:rPr lang="hr-HR" sz="5400" dirty="0" err="1" smtClean="0"/>
              <a:t>in</a:t>
            </a:r>
            <a:r>
              <a:rPr lang="hr-HR" sz="5400" dirty="0" smtClean="0"/>
              <a:t> </a:t>
            </a:r>
            <a:r>
              <a:rPr lang="hr-HR" sz="5400" dirty="0" err="1" smtClean="0"/>
              <a:t>these</a:t>
            </a:r>
            <a:r>
              <a:rPr lang="hr-HR" sz="5400" dirty="0" smtClean="0"/>
              <a:t> </a:t>
            </a:r>
            <a:r>
              <a:rPr lang="hr-HR" sz="5400" dirty="0" err="1" smtClean="0"/>
              <a:t>games</a:t>
            </a:r>
            <a:r>
              <a:rPr lang="hr-HR" sz="5400" dirty="0" smtClean="0"/>
              <a:t> </a:t>
            </a:r>
            <a:r>
              <a:rPr lang="hr-HR" sz="5400" dirty="0" err="1" smtClean="0"/>
              <a:t>and</a:t>
            </a:r>
            <a:r>
              <a:rPr lang="hr-HR" sz="5400" dirty="0" smtClean="0"/>
              <a:t> </a:t>
            </a:r>
            <a:r>
              <a:rPr lang="hr-HR" sz="5400" dirty="0" err="1" smtClean="0"/>
              <a:t>good</a:t>
            </a:r>
            <a:r>
              <a:rPr lang="hr-HR" sz="5400" dirty="0" smtClean="0"/>
              <a:t> </a:t>
            </a:r>
            <a:r>
              <a:rPr lang="hr-HR" sz="5400" dirty="0" err="1" smtClean="0"/>
              <a:t>luck</a:t>
            </a:r>
            <a:r>
              <a:rPr lang="hr-HR" sz="5400" dirty="0" smtClean="0"/>
              <a:t> </a:t>
            </a:r>
            <a:r>
              <a:rPr lang="hr-HR" sz="5400" dirty="0" err="1" smtClean="0"/>
              <a:t>with</a:t>
            </a:r>
            <a:r>
              <a:rPr lang="hr-HR" sz="5400" dirty="0" smtClean="0"/>
              <a:t> </a:t>
            </a:r>
            <a:r>
              <a:rPr lang="hr-HR" sz="5400" dirty="0" err="1" smtClean="0"/>
              <a:t>learning</a:t>
            </a:r>
            <a:r>
              <a:rPr lang="hr-HR" sz="5400" dirty="0" smtClean="0"/>
              <a:t>.</a:t>
            </a:r>
            <a:endParaRPr lang="en-GB" sz="5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28248" y="1921343"/>
            <a:ext cx="4772920" cy="13985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5400" dirty="0" smtClean="0"/>
              <a:t>_____________</a:t>
            </a:r>
            <a:endParaRPr lang="en-GB" sz="5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97836" y="4199748"/>
            <a:ext cx="1588995" cy="13985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166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en-GB" sz="16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1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143</Words>
  <Application>Microsoft Office PowerPoint</Application>
  <PresentationFormat>Widescreen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TWO-WORD JOBS </vt:lpstr>
      <vt:lpstr>PowerPoint Presentation</vt:lpstr>
      <vt:lpstr>ADJECTIVE → NOUN </vt:lpstr>
      <vt:lpstr>PowerPoint Presentation</vt:lpstr>
      <vt:lpstr>OPPOSITES</vt:lpstr>
      <vt:lpstr>PowerPoint Presentation</vt:lpstr>
      <vt:lpstr>SYNONYMS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TWO-WORD JOBS</dc:title>
  <dc:creator>Eduard Folo</dc:creator>
  <cp:lastModifiedBy>Eduard Folo</cp:lastModifiedBy>
  <cp:revision>10</cp:revision>
  <dcterms:created xsi:type="dcterms:W3CDTF">2017-10-15T17:58:50Z</dcterms:created>
  <dcterms:modified xsi:type="dcterms:W3CDTF">2017-10-15T19:22:41Z</dcterms:modified>
</cp:coreProperties>
</file>