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16" name="Rezervirano mjesto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329E6-1E98-4BB9-B518-3BD43C45147D}" type="datetimeFigureOut">
              <a:rPr lang="sr-Latn-CS" smtClean="0"/>
              <a:t>9.5.2018</a:t>
            </a:fld>
            <a:endParaRPr lang="hr-HR"/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Rezervirano mjesto broja slajd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5F6DFF-28EB-49F7-85E7-1067E91545B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329E6-1E98-4BB9-B518-3BD43C45147D}" type="datetimeFigureOut">
              <a:rPr lang="sr-Latn-CS" smtClean="0"/>
              <a:t>9.5.2018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F6DFF-28EB-49F7-85E7-1067E91545B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329E6-1E98-4BB9-B518-3BD43C45147D}" type="datetimeFigureOut">
              <a:rPr lang="sr-Latn-CS" smtClean="0"/>
              <a:t>9.5.2018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F6DFF-28EB-49F7-85E7-1067E91545B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7" name="Rezervirano mjesto sadržaja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329E6-1E98-4BB9-B518-3BD43C45147D}" type="datetimeFigureOut">
              <a:rPr lang="sr-Latn-CS" smtClean="0"/>
              <a:t>9.5.2018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5F6DFF-28EB-49F7-85E7-1067E91545B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9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329E6-1E98-4BB9-B518-3BD43C45147D}" type="datetimeFigureOut">
              <a:rPr lang="sr-Latn-CS" smtClean="0"/>
              <a:t>9.5.2018</a:t>
            </a:fld>
            <a:endParaRPr lang="hr-HR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F6DFF-28EB-49F7-85E7-1067E91545B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329E6-1E98-4BB9-B518-3BD43C45147D}" type="datetimeFigureOut">
              <a:rPr lang="sr-Latn-CS" smtClean="0"/>
              <a:t>9.5.2018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F6DFF-28EB-49F7-85E7-1067E91545B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25" name="Rezervirano mjesto tekst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8" name="Rezervirano mjesto sadržaja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329E6-1E98-4BB9-B518-3BD43C45147D}" type="datetimeFigureOut">
              <a:rPr lang="sr-Latn-CS" smtClean="0"/>
              <a:t>9.5.2018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B5F6DFF-28EB-49F7-85E7-1067E91545BF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2" name="Rezervirano mjesto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329E6-1E98-4BB9-B518-3BD43C45147D}" type="datetimeFigureOut">
              <a:rPr lang="sr-Latn-CS" smtClean="0"/>
              <a:t>9.5.2018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F6DFF-28EB-49F7-85E7-1067E91545B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329E6-1E98-4BB9-B518-3BD43C45147D}" type="datetimeFigureOut">
              <a:rPr lang="sr-Latn-CS" smtClean="0"/>
              <a:t>9.5.2018</a:t>
            </a:fld>
            <a:endParaRPr lang="hr-HR"/>
          </a:p>
        </p:txBody>
      </p:sp>
      <p:sp>
        <p:nvSpPr>
          <p:cNvPr id="24" name="Rezervirano mjesto podnožj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F6DFF-28EB-49F7-85E7-1067E91545B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329E6-1E98-4BB9-B518-3BD43C45147D}" type="datetimeFigureOut">
              <a:rPr lang="sr-Latn-CS" smtClean="0"/>
              <a:t>9.5.2018</a:t>
            </a:fld>
            <a:endParaRPr lang="hr-HR"/>
          </a:p>
        </p:txBody>
      </p:sp>
      <p:sp>
        <p:nvSpPr>
          <p:cNvPr id="29" name="Rezervirano mjesto podnožj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F6DFF-28EB-49F7-85E7-1067E91545B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329E6-1E98-4BB9-B518-3BD43C45147D}" type="datetimeFigureOut">
              <a:rPr lang="sr-Latn-CS" smtClean="0"/>
              <a:t>9.5.2018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F6DFF-28EB-49F7-85E7-1067E91545BF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ezervirano mjesto teksta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1" name="Rezervirano mjesto datum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F329E6-1E98-4BB9-B518-3BD43C45147D}" type="datetimeFigureOut">
              <a:rPr lang="sr-Latn-CS" smtClean="0"/>
              <a:t>9.5.2018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B5F6DFF-28EB-49F7-85E7-1067E91545BF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zervirano mjesto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85786" y="2428869"/>
            <a:ext cx="8053414" cy="3646918"/>
          </a:xfrm>
        </p:spPr>
        <p:txBody>
          <a:bodyPr>
            <a:normAutofit/>
          </a:bodyPr>
          <a:lstStyle/>
          <a:p>
            <a:r>
              <a:rPr lang="en-GB" sz="8000" dirty="0" smtClean="0">
                <a:latin typeface="Arial Rounded MT Bold" pitchFamily="34" charset="0"/>
              </a:rPr>
              <a:t>Body</a:t>
            </a:r>
            <a:r>
              <a:rPr lang="en-GB" dirty="0" smtClean="0">
                <a:latin typeface="Arial Rounded MT Bold" pitchFamily="34" charset="0"/>
              </a:rPr>
              <a:t> </a:t>
            </a:r>
            <a:r>
              <a:rPr lang="hr-HR" dirty="0" smtClean="0">
                <a:latin typeface="Arial Rounded MT Bold" pitchFamily="34" charset="0"/>
              </a:rPr>
              <a:t>     </a:t>
            </a:r>
            <a:r>
              <a:rPr lang="en-GB" sz="8000" dirty="0" smtClean="0">
                <a:latin typeface="Arial Rounded MT Bold" pitchFamily="34" charset="0"/>
              </a:rPr>
              <a:t>idioms</a:t>
            </a:r>
            <a:endParaRPr lang="en-GB" sz="80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7200" dirty="0" smtClean="0">
                <a:latin typeface="Arial Rounded MT Bold" pitchFamily="34" charset="0"/>
              </a:rPr>
              <a:t>FOOT</a:t>
            </a:r>
            <a:endParaRPr lang="hr-HR" sz="7200" dirty="0">
              <a:latin typeface="Arial Rounded MT Bold" pitchFamily="34" charset="0"/>
            </a:endParaRPr>
          </a:p>
        </p:txBody>
      </p:sp>
      <p:pic>
        <p:nvPicPr>
          <p:cNvPr id="35842" name="Picture 2" descr="C:\Documents and Settings\User\My Documents\Gimnazija\DNEVNA PRIPREMA-NAPREDOVANJE\BODY PARTS 1a\foo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000240"/>
            <a:ext cx="4886968" cy="3863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85720" y="500042"/>
            <a:ext cx="49496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SET FOOT IN/ON STH.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to enter or visit a place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285720" y="1857364"/>
            <a:ext cx="70785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PUT YOUR FOOT IN YOUR MOUTH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0" y="2357430"/>
            <a:ext cx="90011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 Rounded MT Bold" pitchFamily="34" charset="0"/>
              </a:rPr>
              <a:t>to say or do sth. that upsets, offends or embarrasses sb.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2764934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.</a:t>
            </a:r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>
            <a:off x="285720" y="3714752"/>
            <a:ext cx="60960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STAND ON YOUR OWN FEET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0" y="4143380"/>
            <a:ext cx="89297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 Rounded MT Bold" pitchFamily="34" charset="0"/>
              </a:rPr>
              <a:t>to be independent and able to take care of yourself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11" name="Pravokutnik 10"/>
          <p:cNvSpPr/>
          <p:nvPr/>
        </p:nvSpPr>
        <p:spPr>
          <a:xfrm>
            <a:off x="285720" y="5214950"/>
            <a:ext cx="6721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HAVE ONE FOOT IN THE GRAVE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5786454"/>
            <a:ext cx="855061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to be old or ill that you are not likely to live much </a:t>
            </a:r>
            <a:endParaRPr kumimoji="0" lang="hr-H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longer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865" grpId="0"/>
      <p:bldP spid="6" grpId="0"/>
      <p:bldP spid="7" grpId="0"/>
      <p:bldP spid="9" grpId="0"/>
      <p:bldP spid="10" grpId="0"/>
      <p:bldP spid="11" grpId="0"/>
      <p:bldP spid="368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 descr="Slikovni rezultat za person showing ok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7892" name="AutoShape 4" descr="https://thumbs.dreamstime.com/z/businessman-gesturing-ok-winking-clipart-picture-male-cartoon-character-359166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7894" name="AutoShape 6" descr="https://thumbs.dreamstime.com/z/businessman-gesturing-ok-winking-clipart-picture-male-cartoon-character-359166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7896" name="AutoShape 8" descr="https://thumbs.dreamstime.com/z/businessman-gesturing-ok-winking-clipart-picture-male-cartoon-character-359166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37898" name="Picture 10" descr="Povezana sl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571744"/>
            <a:ext cx="3321599" cy="3929066"/>
          </a:xfrm>
          <a:prstGeom prst="rect">
            <a:avLst/>
          </a:prstGeom>
          <a:noFill/>
        </p:spPr>
      </p:pic>
      <p:sp>
        <p:nvSpPr>
          <p:cNvPr id="37900" name="AutoShape 12" descr="Slikovni rezultat za person holding his head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37902" name="Picture 14" descr="Slikovni rezultat za person holding his head clipar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428736"/>
            <a:ext cx="2928958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7200" dirty="0" smtClean="0">
                <a:latin typeface="Arial Rounded MT Bold" pitchFamily="34" charset="0"/>
              </a:rPr>
              <a:t>HEAD</a:t>
            </a:r>
            <a:endParaRPr lang="hr-HR" sz="7200" dirty="0">
              <a:latin typeface="Arial Rounded MT Bold" pitchFamily="34" charset="0"/>
            </a:endParaRPr>
          </a:p>
        </p:txBody>
      </p:sp>
      <p:pic>
        <p:nvPicPr>
          <p:cNvPr id="27650" name="Picture 2" descr="C:\Documents and Settings\User\My Documents\Gimnazija\DNEVNA PRIPREMA-NAPREDOVANJE\BODY PARTS 1a\head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33780" y="1971565"/>
            <a:ext cx="3152732" cy="337066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142844" y="285728"/>
            <a:ext cx="88304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BANG YOUR HEAD AGAINST A BRICK WALL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785794"/>
            <a:ext cx="92615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to keep trying to do sth. that will never be successful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214282" y="1571612"/>
            <a:ext cx="67506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BURY YOUR HEAD IN THE SAND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0" y="2071678"/>
            <a:ext cx="8572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 Rounded MT Bold" pitchFamily="34" charset="0"/>
              </a:rPr>
              <a:t>refuse to admit that a problem exists or refuse to deal with it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214282" y="3286124"/>
            <a:ext cx="59027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BITE/SNAP SB’S HEAD OFF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0" y="3857628"/>
            <a:ext cx="6685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Arial Rounded MT Bold" pitchFamily="34" charset="0"/>
              </a:rPr>
              <a:t>to shout at somebody in an angry way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285720" y="4857760"/>
            <a:ext cx="7218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CAN’T </a:t>
            </a:r>
            <a:r>
              <a:rPr lang="en-GB" sz="2800" b="1" dirty="0">
                <a:latin typeface="Arial Rounded MT Bold" pitchFamily="34" charset="0"/>
              </a:rPr>
              <a:t>MAKE HEAD NOR TAIL OF STH.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5357826"/>
            <a:ext cx="55715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to be unable to understand sth.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8673" grpId="0"/>
      <p:bldP spid="6" grpId="0"/>
      <p:bldP spid="7" grpId="0"/>
      <p:bldP spid="8" grpId="0"/>
      <p:bldP spid="9" grpId="0"/>
      <p:bldP spid="10" grpId="0"/>
      <p:bldP spid="286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7200" dirty="0" smtClean="0">
                <a:latin typeface="Arial Rounded MT Bold" pitchFamily="34" charset="0"/>
              </a:rPr>
              <a:t>HAIR</a:t>
            </a:r>
            <a:endParaRPr lang="hr-HR" sz="7200" dirty="0">
              <a:latin typeface="Arial Rounded MT Bold" pitchFamily="34" charset="0"/>
            </a:endParaRPr>
          </a:p>
        </p:txBody>
      </p:sp>
      <p:pic>
        <p:nvPicPr>
          <p:cNvPr id="29698" name="Picture 2" descr="C:\Documents and Settings\User\My Documents\Gimnazija\DNEVNA PRIPREMA-NAPREDOVANJE\BODY PARTS 1a\h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214554"/>
            <a:ext cx="6354797" cy="31178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85720" y="642918"/>
            <a:ext cx="48351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KEEP YOUR HAIR ON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5" name="Pravokutnik 4"/>
          <p:cNvSpPr/>
          <p:nvPr/>
        </p:nvSpPr>
        <p:spPr>
          <a:xfrm>
            <a:off x="0" y="1142984"/>
            <a:ext cx="46891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Arial Rounded MT Bold" pitchFamily="34" charset="0"/>
              </a:rPr>
              <a:t>to calm down, to stay cool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285720" y="1928802"/>
            <a:ext cx="69251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MAKE SB’S HAIR STAND ON END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0" y="2357430"/>
            <a:ext cx="41719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Arial Rounded MT Bold" pitchFamily="34" charset="0"/>
              </a:rPr>
              <a:t>to shock or frighten sb.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357158" y="3214686"/>
            <a:ext cx="3450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TURN A HAIR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364331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kumimoji="0" lang="en-GB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show emotion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357158" y="4572008"/>
            <a:ext cx="5136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LET YOUR HAIR DOWN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507207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to relax and enjoy yourself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30721" grpId="0"/>
      <p:bldP spid="10" grpId="0"/>
      <p:bldP spid="307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7200" dirty="0" smtClean="0">
                <a:latin typeface="Arial Rounded MT Bold" pitchFamily="34" charset="0"/>
              </a:rPr>
              <a:t>HEART</a:t>
            </a:r>
            <a:endParaRPr lang="hr-HR" sz="7200" dirty="0">
              <a:latin typeface="Arial Rounded MT Bold" pitchFamily="34" charset="0"/>
            </a:endParaRPr>
          </a:p>
        </p:txBody>
      </p:sp>
      <p:pic>
        <p:nvPicPr>
          <p:cNvPr id="31746" name="Picture 2" descr="C:\Documents and Settings\User\My Documents\Gimnazija\DNEVNA PRIPREMA-NAPREDOVANJE\BODY PARTS 1a\hear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928802"/>
            <a:ext cx="4143404" cy="40697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0" y="500042"/>
            <a:ext cx="7488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HAVE YOUR HEART IN YOUR MOUTH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to feel nervous about sth.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0" y="1785926"/>
            <a:ext cx="49099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TAKE STH. TO HEART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228599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to be very upset by sth. that sb. says or does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0" y="3143248"/>
            <a:ext cx="44998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NOT </a:t>
            </a:r>
            <a:r>
              <a:rPr lang="en-GB" sz="2800" b="1" dirty="0">
                <a:latin typeface="Arial Rounded MT Bold" pitchFamily="34" charset="0"/>
              </a:rPr>
              <a:t>HAVE THE HEART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3643314"/>
            <a:ext cx="91703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to be unable to do sth. because you know that it will </a:t>
            </a:r>
            <a:endParaRPr kumimoji="0" lang="hr-H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make sb. sad or upset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142844" y="5143512"/>
            <a:ext cx="5564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YOUR </a:t>
            </a:r>
            <a:r>
              <a:rPr lang="en-GB" sz="2800" b="1" dirty="0">
                <a:latin typeface="Arial Rounded MT Bold" pitchFamily="34" charset="0"/>
              </a:rPr>
              <a:t>HEART IS NOT IN STH.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571501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not very interested or enthusiastic about sth.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2769" grpId="0"/>
      <p:bldP spid="6" grpId="0"/>
      <p:bldP spid="32770" grpId="0"/>
      <p:bldP spid="8" grpId="0"/>
      <p:bldP spid="32771" grpId="0"/>
      <p:bldP spid="10" grpId="0"/>
      <p:bldP spid="327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7200" dirty="0" smtClean="0">
                <a:latin typeface="Arial Rounded MT Bold" pitchFamily="34" charset="0"/>
              </a:rPr>
              <a:t>HAND</a:t>
            </a:r>
            <a:endParaRPr lang="hr-HR" sz="7200" dirty="0">
              <a:latin typeface="Arial Rounded MT Bold" pitchFamily="34" charset="0"/>
            </a:endParaRPr>
          </a:p>
        </p:txBody>
      </p:sp>
      <p:pic>
        <p:nvPicPr>
          <p:cNvPr id="33794" name="Picture 2" descr="C:\Documents and Settings\User\My Documents\Gimnazija\DNEVNA PRIPREMA-NAPREDOVANJE\BODY PARTS 1a\han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143116"/>
            <a:ext cx="3786214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214282" y="500042"/>
            <a:ext cx="65385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MANY </a:t>
            </a:r>
            <a:r>
              <a:rPr lang="en-GB" sz="2800" b="1" dirty="0">
                <a:latin typeface="Arial Rounded MT Bold" pitchFamily="34" charset="0"/>
              </a:rPr>
              <a:t>HANDS MAKE LIGHT WORK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5" name="Pravokutnik 4"/>
          <p:cNvSpPr/>
          <p:nvPr/>
        </p:nvSpPr>
        <p:spPr>
          <a:xfrm>
            <a:off x="0" y="1000108"/>
            <a:ext cx="74127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Arial Rounded MT Bold" pitchFamily="34" charset="0"/>
              </a:rPr>
              <a:t>a job is made easier if a lot of people help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214282" y="1857364"/>
            <a:ext cx="5620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HAVE YOUR HANDS FULL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235743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to be very busy or too busy to so sth. else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285720" y="3286124"/>
            <a:ext cx="5989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TAKE STH. IN YOUR HANDS 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0" y="371475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 Rounded MT Bold" pitchFamily="34" charset="0"/>
              </a:rPr>
              <a:t>to deal with a particular situation yourself because you aren’t happy with </a:t>
            </a:r>
            <a:r>
              <a:rPr lang="hr-HR" sz="2800" dirty="0" smtClean="0">
                <a:latin typeface="Arial Rounded MT Bold" pitchFamily="34" charset="0"/>
              </a:rPr>
              <a:t>how </a:t>
            </a:r>
            <a:r>
              <a:rPr lang="en-GB" sz="2800" dirty="0" smtClean="0">
                <a:latin typeface="Arial Rounded MT Bold" pitchFamily="34" charset="0"/>
              </a:rPr>
              <a:t>others </a:t>
            </a:r>
            <a:r>
              <a:rPr lang="en-GB" sz="2800" dirty="0">
                <a:latin typeface="Arial Rounded MT Bold" pitchFamily="34" charset="0"/>
              </a:rPr>
              <a:t>are dealing with it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214282" y="5143512"/>
            <a:ext cx="54516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r-HR" sz="2800" b="1" dirty="0" smtClean="0">
                <a:latin typeface="Arial Rounded MT Bold" pitchFamily="34" charset="0"/>
              </a:rPr>
              <a:t> </a:t>
            </a:r>
            <a:r>
              <a:rPr lang="en-GB" sz="2800" b="1" dirty="0" smtClean="0">
                <a:latin typeface="Arial Rounded MT Bold" pitchFamily="34" charset="0"/>
              </a:rPr>
              <a:t>TO </a:t>
            </a:r>
            <a:r>
              <a:rPr lang="en-GB" sz="2800" b="1" dirty="0">
                <a:latin typeface="Arial Rounded MT Bold" pitchFamily="34" charset="0"/>
              </a:rPr>
              <a:t>HAVE YOUR HANDS TIED</a:t>
            </a:r>
            <a:endParaRPr lang="hr-HR" sz="2800" dirty="0">
              <a:latin typeface="Arial Rounded MT Bold" pitchFamily="34" charset="0"/>
            </a:endParaRPr>
          </a:p>
        </p:txBody>
      </p:sp>
      <p:sp>
        <p:nvSpPr>
          <p:cNvPr id="11" name="Pravokutnik 10"/>
          <p:cNvSpPr/>
          <p:nvPr/>
        </p:nvSpPr>
        <p:spPr>
          <a:xfrm>
            <a:off x="0" y="564357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Arial Rounded MT Bold" pitchFamily="34" charset="0"/>
              </a:rPr>
              <a:t>to be unable to do what you want because of rules, promises, laws</a:t>
            </a:r>
            <a:endParaRPr lang="hr-HR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34817" grpId="0"/>
      <p:bldP spid="8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tovanj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u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utovanj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1583</TotalTime>
  <Words>356</Words>
  <Application>Microsoft Office PowerPoint</Application>
  <PresentationFormat>Prikaz na zaslonu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Putovanje</vt:lpstr>
      <vt:lpstr>Body      idioms</vt:lpstr>
      <vt:lpstr>HEAD</vt:lpstr>
      <vt:lpstr>Slajd 3</vt:lpstr>
      <vt:lpstr>HAIR</vt:lpstr>
      <vt:lpstr>Slajd 5</vt:lpstr>
      <vt:lpstr>HEART</vt:lpstr>
      <vt:lpstr>Slajd 7</vt:lpstr>
      <vt:lpstr>HAND</vt:lpstr>
      <vt:lpstr>Slajd 9</vt:lpstr>
      <vt:lpstr>FOOT</vt:lpstr>
      <vt:lpstr>Slajd 11</vt:lpstr>
      <vt:lpstr>Slajd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     idioms</dc:title>
  <dc:creator>User</dc:creator>
  <cp:lastModifiedBy>User</cp:lastModifiedBy>
  <cp:revision>68</cp:revision>
  <dcterms:created xsi:type="dcterms:W3CDTF">2018-05-09T19:15:20Z</dcterms:created>
  <dcterms:modified xsi:type="dcterms:W3CDTF">2018-05-10T21:39:09Z</dcterms:modified>
</cp:coreProperties>
</file>