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4C4964-ECBA-428E-8766-1608042D05BF}" type="datetimeFigureOut">
              <a:rPr lang="sr-Latn-CS" smtClean="0"/>
              <a:pPr/>
              <a:t>4.5.2018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02DE1C-754C-4EF1-9116-E643CE9EA3E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28728" y="533400"/>
            <a:ext cx="7286676" cy="2868168"/>
          </a:xfrm>
        </p:spPr>
        <p:txBody>
          <a:bodyPr/>
          <a:lstStyle/>
          <a:p>
            <a:r>
              <a:rPr lang="en-US" sz="7200" b="1" dirty="0" smtClean="0">
                <a:latin typeface="Arial Narrow" pitchFamily="34" charset="0"/>
              </a:rPr>
              <a:t>A </a:t>
            </a:r>
            <a:r>
              <a:rPr lang="en-US" sz="7200" b="1" i="1" dirty="0" smtClean="0">
                <a:latin typeface="Arial Narrow" pitchFamily="34" charset="0"/>
              </a:rPr>
              <a:t>tense </a:t>
            </a:r>
            <a:r>
              <a:rPr lang="en-US" sz="7200" b="1" dirty="0" smtClean="0">
                <a:latin typeface="Arial Narrow" pitchFamily="34" charset="0"/>
              </a:rPr>
              <a:t>story</a:t>
            </a:r>
            <a:endParaRPr lang="en-US" sz="7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ovni rezultat za watch tv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621510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ovni rezultat za write homework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7172358" cy="5724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Young beautiful happy woman smiling ironing clothes in hous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429522" cy="628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ovni rezultat za a broken arm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5800749" cy="617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ovni rezultat za raining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6929466" cy="604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ovni rezultat za waiting at the bus stop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6975166" cy="621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214290"/>
            <a:ext cx="74295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Yesterday evening my younger brother </a:t>
            </a:r>
            <a:r>
              <a:rPr kumimoji="0" lang="en-GB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was watching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 a funny cartoon on TV whereas I </a:t>
            </a:r>
            <a:r>
              <a:rPr kumimoji="0" lang="en-GB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had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 to do my homework. 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285720" y="1785926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 Narrow" pitchFamily="34" charset="0"/>
              </a:rPr>
              <a:t>Mum </a:t>
            </a:r>
            <a:r>
              <a:rPr lang="en-GB" sz="2800" b="1" u="sng" dirty="0" smtClean="0">
                <a:latin typeface="Arial Narrow" pitchFamily="34" charset="0"/>
              </a:rPr>
              <a:t>had</a:t>
            </a:r>
            <a:r>
              <a:rPr lang="en-GB" sz="2800" dirty="0" smtClean="0">
                <a:latin typeface="Arial Narrow" pitchFamily="34" charset="0"/>
              </a:rPr>
              <a:t> already </a:t>
            </a:r>
            <a:r>
              <a:rPr lang="en-GB" sz="2800" b="1" u="sng" dirty="0" smtClean="0">
                <a:latin typeface="Arial Narrow" pitchFamily="34" charset="0"/>
              </a:rPr>
              <a:t>ironed</a:t>
            </a:r>
            <a:r>
              <a:rPr lang="en-GB" sz="2800" dirty="0" smtClean="0">
                <a:latin typeface="Arial Narrow" pitchFamily="34" charset="0"/>
              </a:rPr>
              <a:t> dad's shirts before going to bed.</a:t>
            </a:r>
            <a:endParaRPr lang="hr-HR" sz="2800" dirty="0">
              <a:latin typeface="Arial Narrow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5720" y="2714620"/>
            <a:ext cx="77153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This is our neighbour Andy. Funny things often happen to him. Look at him! He </a:t>
            </a:r>
            <a:r>
              <a:rPr kumimoji="0" lang="en-GB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has broken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 his arm, again! He slipped on the wet pavement yesterday morning. It was wet because it </a:t>
            </a:r>
            <a:r>
              <a:rPr kumimoji="0" lang="en-GB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had been raining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 all night.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4282" y="4786322"/>
            <a:ext cx="778674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And I'm sure you're wondering where dad is. There he is at the bus stop. He </a:t>
            </a:r>
            <a:r>
              <a:rPr kumimoji="0" lang="en-GB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has been waiting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Arial" pitchFamily="34" charset="0"/>
              </a:rPr>
              <a:t> for the bus for half an hour already. He'll be late for work, again!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5" grpId="0"/>
      <p:bldP spid="2050" grpId="0"/>
      <p:bldP spid="205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Prilagođeno 2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AC66BB"/>
      </a:accent1>
      <a:accent2>
        <a:srgbClr val="B83D68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112</TotalTime>
  <Words>117</Words>
  <Application>Microsoft Office PowerPoint</Application>
  <PresentationFormat>Prikaz na zaslonu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Bogatstvo</vt:lpstr>
      <vt:lpstr>A tense story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tense story</dc:title>
  <dc:creator>User</dc:creator>
  <cp:lastModifiedBy>User</cp:lastModifiedBy>
  <cp:revision>4</cp:revision>
  <dcterms:created xsi:type="dcterms:W3CDTF">2018-05-04T14:47:15Z</dcterms:created>
  <dcterms:modified xsi:type="dcterms:W3CDTF">2018-05-04T21:42:28Z</dcterms:modified>
</cp:coreProperties>
</file>